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Default Extension="fntdata" ContentType="application/x-fontdata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_rels/slideMaster11.xml.rels" ContentType="application/vnd.openxmlformats-package.relationships+xml"/>
  <Override PartName="/ppt/slideMasters/_rels/slideMaster10.xml.rels" ContentType="application/vnd.openxmlformats-package.relationships+xml"/>
  <Override PartName="/ppt/slideMasters/_rels/slideMaster9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1.xml.rels" ContentType="application/vnd.openxmlformats-package.relationships+xml"/>
  <Override PartName="/ppt/slideMasters/slideMaster3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presProps.xml" ContentType="application/vnd.openxmlformats-officedocument.presentationml.presProps+xml"/>
  <Override PartName="/ppt/media/image56.jpeg" ContentType="image/jpeg"/>
  <Override PartName="/ppt/media/image55.jpeg" ContentType="image/jpeg"/>
  <Override PartName="/ppt/media/image51.png" ContentType="image/png"/>
  <Override PartName="/ppt/media/image46.jpeg" ContentType="image/jpeg"/>
  <Override PartName="/ppt/media/image42.png" ContentType="image/png"/>
  <Override PartName="/ppt/media/image40.png" ContentType="image/png"/>
  <Override PartName="/ppt/media/image39.jpeg" ContentType="image/jpeg"/>
  <Override PartName="/ppt/media/image35.png" ContentType="image/png"/>
  <Override PartName="/ppt/media/image28.jpeg" ContentType="image/jpeg"/>
  <Override PartName="/ppt/media/image30.png" ContentType="image/png"/>
  <Override PartName="/ppt/media/image4.png" ContentType="image/png"/>
  <Override PartName="/ppt/media/image59.png" ContentType="image/png"/>
  <Override PartName="/ppt/media/image24.png" ContentType="image/png"/>
  <Override PartName="/ppt/media/image31.png" ContentType="image/png"/>
  <Override PartName="/ppt/media/image11.png" ContentType="image/png"/>
  <Override PartName="/ppt/media/image61.jpeg" ContentType="image/jpeg"/>
  <Override PartName="/ppt/media/image41.jpeg" ContentType="image/jpeg"/>
  <Override PartName="/ppt/media/image29.png" ContentType="image/png"/>
  <Override PartName="/ppt/media/image26.png" ContentType="image/png"/>
  <Override PartName="/ppt/media/image71.png" ContentType="image/png"/>
  <Override PartName="/ppt/media/image60.png" ContentType="image/png"/>
  <Override PartName="/ppt/media/image74.png" ContentType="image/png"/>
  <Override PartName="/ppt/media/image53.png" ContentType="image/png"/>
  <Override PartName="/ppt/media/image20.png" ContentType="image/png"/>
  <Override PartName="/ppt/media/image58.png" ContentType="image/png"/>
  <Override PartName="/ppt/media/image8.png" ContentType="image/png"/>
  <Override PartName="/ppt/media/image52.jpeg" ContentType="image/jpeg"/>
  <Override PartName="/ppt/media/image25.png" ContentType="image/png"/>
  <Override PartName="/ppt/media/image3.png" ContentType="image/png"/>
  <Override PartName="/ppt/media/image57.png" ContentType="image/png"/>
  <Override PartName="/ppt/media/image23.png" ContentType="image/png"/>
  <Override PartName="/ppt/media/image73.png" ContentType="image/png"/>
  <Override PartName="/ppt/media/image2.png" ContentType="image/png"/>
  <Override PartName="/ppt/media/image19.png" ContentType="image/png"/>
  <Override PartName="/ppt/media/image72.png" ContentType="image/png"/>
  <Override PartName="/ppt/media/image22.png" ContentType="image/png"/>
  <Override PartName="/ppt/media/image77.png" ContentType="image/png"/>
  <Override PartName="/ppt/media/image45.jpeg" ContentType="image/jpeg"/>
  <Override PartName="/ppt/media/image1.jpeg" ContentType="image/jpeg"/>
  <Override PartName="/ppt/media/image50.jpeg" ContentType="image/jpeg"/>
  <Override PartName="/ppt/media/image76.png" ContentType="image/png"/>
  <Override PartName="/ppt/media/image75.png" ContentType="image/png"/>
  <Override PartName="/ppt/media/image65.png" ContentType="image/png"/>
  <Override PartName="/ppt/media/image43.jpeg" ContentType="image/jpeg"/>
  <Override PartName="/ppt/media/image69.png" ContentType="image/png"/>
  <Override PartName="/ppt/media/image66.png" ContentType="image/png"/>
  <Override PartName="/ppt/media/image67.png" ContentType="image/png"/>
  <Override PartName="/ppt/media/image63.png" ContentType="image/png"/>
  <Override PartName="/ppt/media/image37.png" ContentType="image/png"/>
  <Override PartName="/ppt/media/image62.png" ContentType="image/png"/>
  <Override PartName="/ppt/media/image27.jpeg" ContentType="image/jpeg"/>
  <Override PartName="/ppt/media/image38.jpeg" ContentType="image/jpeg"/>
  <Override PartName="/ppt/media/image33.png" ContentType="image/png"/>
  <Override PartName="/ppt/media/image21.png" ContentType="image/png"/>
  <Override PartName="/ppt/media/image32.jpeg" ContentType="image/jpeg"/>
  <Override PartName="/ppt/media/image10.png" ContentType="image/png"/>
  <Override PartName="/ppt/media/image7.png" ContentType="image/png"/>
  <Override PartName="/ppt/media/image36.png" ContentType="image/png"/>
  <Override PartName="/ppt/media/image70.png" ContentType="image/png"/>
  <Override PartName="/ppt/media/image47.png" ContentType="image/png"/>
  <Override PartName="/ppt/media/image17.jpeg" ContentType="image/jpeg"/>
  <Override PartName="/ppt/media/image13.png" ContentType="image/png"/>
  <Override PartName="/ppt/media/image15.png" ContentType="image/png"/>
  <Override PartName="/ppt/media/image48.png" ContentType="image/png"/>
  <Override PartName="/ppt/media/image6.png" ContentType="image/png"/>
  <Override PartName="/ppt/media/image5.png" ContentType="image/png"/>
  <Override PartName="/ppt/media/image68.png" ContentType="image/png"/>
  <Override PartName="/ppt/media/image44.jpeg" ContentType="image/jpeg"/>
  <Override PartName="/ppt/media/image54.png" ContentType="image/png"/>
  <Override PartName="/ppt/media/image34.png" ContentType="image/png"/>
  <Override PartName="/ppt/media/image64.png" ContentType="image/png"/>
  <Override PartName="/ppt/media/image14.png" ContentType="image/png"/>
  <Override PartName="/ppt/media/image12.png" ContentType="image/png"/>
  <Override PartName="/ppt/media/image49.png" ContentType="image/png"/>
  <Override PartName="/ppt/media/image16.png" ContentType="image/png"/>
  <Override PartName="/ppt/media/image18.png" ContentType="image/png"/>
  <Override PartName="/ppt/media/image9.png" ContentType="image/png"/>
  <Override PartName="/ppt/_rels/presentation.xml.rels" ContentType="application/vnd.openxmlformats-package.relationshi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fonts/Font_1_Noto_Sans_Regular.fntdata" ContentType="application/x-fontdata"/>
  <Override PartName="/ppt/fonts/Font_5_Abril_Fatface_Regular.fntdata" ContentType="application/x-fontdata"/>
  <Override PartName="/ppt/fonts/Font_3_Noto_Sans_Italic.fntdata" ContentType="application/x-fontdata"/>
  <Override PartName="/ppt/fonts/Font_2_Noto_Sans_Bold.fntdata" ContentType="application/x-fontdata"/>
  <Override PartName="/ppt/fonts/Font_4_Noto_Sans_BoldItalic.fntdata" ContentType="application/x-fontdata"/>
  <Override PartName="/ppt/fonts/Font_6_FreeSans_Regular.fntdata" ContentType="application/x-fontdata"/>
  <Override PartName="/ppt/fonts/Font_7_FreeSans_Bold.fntdata" ContentType="application/x-fontdata"/>
  <Override PartName="/ppt/theme/theme2.xml" ContentType="application/vnd.openxmlformats-officedocument.theme+xml"/>
  <Override PartName="/ppt/theme/theme1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12.xml" ContentType="application/vnd.openxmlformats-officedocument.theme+xml"/>
  <Override PartName="/ppt/theme/theme7.xml" ContentType="application/vnd.openxmlformats-officedocument.theme+xml"/>
  <Override PartName="/ppt/theme/theme6.xml" ContentType="application/vnd.openxmlformats-officedocument.theme+xml"/>
  <Override PartName="/ppt/theme/theme8.xml" ContentType="application/vnd.openxmlformats-officedocument.theme+xml"/>
  <Override PartName="/ppt/theme/theme5.xml" ContentType="application/vnd.openxmlformats-officedocument.theme+xml"/>
  <Override PartName="/ppt/theme/theme9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_rels/slideLayout1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.xml.rels" ContentType="application/vnd.openxmlformats-package.relationships+xml"/>
  <Override PartName="/ppt/slideLayouts/slideLayout11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s/slide29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14.xml" ContentType="application/vnd.openxmlformats-officedocument.presentationml.slide+xml"/>
  <Override PartName="/ppt/slides/slide6.xml" ContentType="application/vnd.openxmlformats-officedocument.presentationml.slide+xml"/>
  <Override PartName="/ppt/slides/slide15.xml" ContentType="application/vnd.openxmlformats-officedocument.presentationml.slide+xml"/>
  <Override PartName="/ppt/slides/slide7.xml" ContentType="application/vnd.openxmlformats-officedocument.presentationml.slide+xml"/>
  <Override PartName="/ppt/slides/slide1.xml" ContentType="application/vnd.openxmlformats-officedocument.presentationml.slide+xml"/>
  <Override PartName="/ppt/slides/slide16.xml" ContentType="application/vnd.openxmlformats-officedocument.presentationml.slide+xml"/>
  <Override PartName="/ppt/slides/slide5.xml" ContentType="application/vnd.openxmlformats-officedocument.presentationml.slide+xml"/>
  <Override PartName="/ppt/slides/slide22.xml" ContentType="application/vnd.openxmlformats-officedocument.presentationml.slide+xml"/>
  <Override PartName="/ppt/slides/slide25.xml" ContentType="application/vnd.openxmlformats-officedocument.presentationml.slide+xml"/>
  <Override PartName="/ppt/slides/slide21.xml" ContentType="application/vnd.openxmlformats-officedocument.presentationml.slide+xml"/>
  <Override PartName="/ppt/slides/slide34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6.xml" ContentType="application/vnd.openxmlformats-officedocument.presentationml.slide+xml"/>
  <Override PartName="/ppt/slides/slide18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38.xml" ContentType="application/vnd.openxmlformats-officedocument.presentationml.slide+xml"/>
  <Override PartName="/ppt/slides/slide4.xml" ContentType="application/vnd.openxmlformats-officedocument.presentationml.slide+xml"/>
  <Override PartName="/ppt/slides/slide9.xml" ContentType="application/vnd.openxmlformats-officedocument.presentationml.slide+xml"/>
  <Override PartName="/ppt/slides/slide37.xml" ContentType="application/vnd.openxmlformats-officedocument.presentationml.slide+xml"/>
  <Override PartName="/ppt/slides/slide24.xml" ContentType="application/vnd.openxmlformats-officedocument.presentationml.slide+xml"/>
  <Override PartName="/ppt/slides/slide32.xml" ContentType="application/vnd.openxmlformats-officedocument.presentationml.slide+xml"/>
  <Override PartName="/ppt/slides/_rels/slide8.xml.rels" ContentType="application/vnd.openxmlformats-package.relationships+xml"/>
  <Override PartName="/ppt/slides/_rels/slide17.xml.rels" ContentType="application/vnd.openxmlformats-package.relationships+xml"/>
  <Override PartName="/ppt/slides/_rels/slide9.xml.rels" ContentType="application/vnd.openxmlformats-package.relationships+xml"/>
  <Override PartName="/ppt/slides/_rels/slide26.xml.rels" ContentType="application/vnd.openxmlformats-package.relationships+xml"/>
  <Override PartName="/ppt/slides/_rels/slide3.xml.rels" ContentType="application/vnd.openxmlformats-package.relationships+xml"/>
  <Override PartName="/ppt/slides/_rels/slide18.xml.rels" ContentType="application/vnd.openxmlformats-package.relationships+xml"/>
  <Override PartName="/ppt/slides/_rels/slide6.xml.rels" ContentType="application/vnd.openxmlformats-package.relationships+xml"/>
  <Override PartName="/ppt/slides/_rels/slide20.xml.rels" ContentType="application/vnd.openxmlformats-package.relationships+xml"/>
  <Override PartName="/ppt/slides/_rels/slide34.xml.rels" ContentType="application/vnd.openxmlformats-package.relationships+xml"/>
  <Override PartName="/ppt/slides/_rels/slide33.xml.rels" ContentType="application/vnd.openxmlformats-package.relationships+xml"/>
  <Override PartName="/ppt/slides/_rels/slide32.xml.rels" ContentType="application/vnd.openxmlformats-package.relationships+xml"/>
  <Override PartName="/ppt/slides/_rels/slide12.xml.rels" ContentType="application/vnd.openxmlformats-package.relationships+xml"/>
  <Override PartName="/ppt/slides/_rels/slide30.xml.rels" ContentType="application/vnd.openxmlformats-package.relationships+xml"/>
  <Override PartName="/ppt/slides/_rels/slide23.xml.rels" ContentType="application/vnd.openxmlformats-package.relationships+xml"/>
  <Override PartName="/ppt/slides/_rels/slide11.xml.rels" ContentType="application/vnd.openxmlformats-package.relationships+xml"/>
  <Override PartName="/ppt/slides/_rels/slide16.xml.rels" ContentType="application/vnd.openxmlformats-package.relationships+xml"/>
  <Override PartName="/ppt/slides/_rels/slide5.xml.rels" ContentType="application/vnd.openxmlformats-package.relationships+xml"/>
  <Override PartName="/ppt/slides/_rels/slide15.xml.rels" ContentType="application/vnd.openxmlformats-package.relationships+xml"/>
  <Override PartName="/ppt/slides/_rels/slide4.xml.rels" ContentType="application/vnd.openxmlformats-package.relationships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_rels/slide14.xml.rels" ContentType="application/vnd.openxmlformats-package.relationships+xml"/>
  <Override PartName="/ppt/slides/_rels/slide29.xml.rels" ContentType="application/vnd.openxmlformats-package.relationships+xml"/>
  <Override PartName="/ppt/slides/_rels/slide31.xml.rels" ContentType="application/vnd.openxmlformats-package.relationships+xml"/>
  <Override PartName="/ppt/slides/_rels/slide7.xml.rels" ContentType="application/vnd.openxmlformats-package.relationships+xml"/>
  <Override PartName="/ppt/slides/_rels/slide36.xml.rels" ContentType="application/vnd.openxmlformats-package.relationships+xml"/>
  <Override PartName="/ppt/slides/_rels/slide10.xml.rels" ContentType="application/vnd.openxmlformats-package.relationships+xml"/>
  <Override PartName="/ppt/slides/_rels/slide37.xml.rels" ContentType="application/vnd.openxmlformats-package.relationships+xml"/>
  <Override PartName="/ppt/slides/_rels/slide27.xml.rels" ContentType="application/vnd.openxmlformats-package.relationships+xml"/>
  <Override PartName="/ppt/slides/_rels/slide38.xml.rels" ContentType="application/vnd.openxmlformats-package.relationships+xml"/>
  <Override PartName="/ppt/slides/_rels/slide24.xml.rels" ContentType="application/vnd.openxmlformats-package.relationships+xml"/>
  <Override PartName="/ppt/slides/_rels/slide35.xml.rels" ContentType="application/vnd.openxmlformats-package.relationships+xml"/>
  <Override PartName="/ppt/slides/_rels/slide39.xml.rels" ContentType="application/vnd.openxmlformats-package.relationships+xml"/>
  <Override PartName="/ppt/slides/_rels/slide21.xml.rels" ContentType="application/vnd.openxmlformats-package.relationships+xml"/>
  <Override PartName="/ppt/slides/_rels/slide25.xml.rels" ContentType="application/vnd.openxmlformats-package.relationships+xml"/>
  <Override PartName="/ppt/slides/_rels/slide13.xml.rels" ContentType="application/vnd.openxmlformats-package.relationships+xml"/>
  <Override PartName="/ppt/slides/_rels/slide28.xml.rels" ContentType="application/vnd.openxmlformats-package.relationships+xml"/>
  <Override PartName="/ppt/slides/_rels/slide22.xml.rels" ContentType="application/vnd.openxmlformats-package.relationships+xml"/>
  <Override PartName="/ppt/slides/_rels/slide19.xml.rels" ContentType="application/vnd.openxmlformats-package.relationships+xml"/>
  <Override PartName="/ppt/slides/slide31.xml" ContentType="application/vnd.openxmlformats-officedocument.presentationml.slide+xml"/>
  <Override PartName="/ppt/slides/slide39.xml" ContentType="application/vnd.openxmlformats-officedocument.presentationml.slide+xml"/>
  <Override PartName="/ppt/slides/slide19.xml" ContentType="application/vnd.openxmlformats-officedocument.presentationml.slide+xml"/>
  <Override PartName="/ppt/slides/slide13.xml" ContentType="application/vnd.openxmlformats-officedocument.presentationml.slide+xml"/>
  <Override PartName="/ppt/slides/slide11.xml" ContentType="application/vnd.openxmlformats-officedocument.presentationml.slide+xml"/>
  <Override PartName="/ppt/slides/slide28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17.xml" ContentType="application/vnd.openxmlformats-officedocument.presentationml.slide+xml"/>
  <Override PartName="/ppt/slides/slide10.xml" ContentType="application/vnd.openxmlformats-officedocument.presentationml.slide+xml"/>
  <Override PartName="/ppt/slides/slide23.xml" ContentType="application/vnd.openxmlformats-officedocument.presentationml.slide+xml"/>
  <Override PartName="/ppt/slides/slide2.xml" ContentType="application/vnd.openxmlformats-officedocument.presentationml.slide+xml"/>
  <Override PartName="/ppt/slides/slide8.xml" ContentType="application/vnd.openxmlformats-officedocument.presentationml.slide+xml"/>
  <Override PartName="/ppt/notesSlides/_rels/notesSlide39.xml.rels" ContentType="application/vnd.openxmlformats-package.relationships+xml"/>
  <Override PartName="/ppt/notesSlides/notesSlide39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embedTrueTypeFonts="1">
  <p:sldMasterIdLst>
    <p:sldMasterId id="2147483648" r:id="rId2"/>
    <p:sldMasterId id="2147483650" r:id="rId3"/>
    <p:sldMasterId id="2147483652" r:id="rId4"/>
    <p:sldMasterId id="2147483658" r:id="rId5"/>
    <p:sldMasterId id="2147483660" r:id="rId6"/>
    <p:sldMasterId id="2147483662" r:id="rId7"/>
    <p:sldMasterId id="2147483664" r:id="rId8"/>
    <p:sldMasterId id="2147483666" r:id="rId9"/>
    <p:sldMasterId id="2147483668" r:id="rId10"/>
  </p:sldMasterIdLst>
  <p:notesMasterIdLst>
    <p:notesMasterId r:id="rId11"/>
  </p:notesMasterIdLst>
  <p:sldIdLst>
    <p:sldId id="256" r:id="rId12"/>
    <p:sldId id="257" r:id="rId13"/>
    <p:sldId id="258" r:id="rId14"/>
    <p:sldId id="259" r:id="rId15"/>
    <p:sldId id="260" r:id="rId16"/>
    <p:sldId id="261" r:id="rId17"/>
    <p:sldId id="262" r:id="rId18"/>
    <p:sldId id="263" r:id="rId19"/>
    <p:sldId id="264" r:id="rId20"/>
    <p:sldId id="265" r:id="rId21"/>
    <p:sldId id="266" r:id="rId22"/>
    <p:sldId id="267" r:id="rId23"/>
    <p:sldId id="268" r:id="rId24"/>
    <p:sldId id="269" r:id="rId25"/>
    <p:sldId id="270" r:id="rId26"/>
    <p:sldId id="271" r:id="rId27"/>
    <p:sldId id="272" r:id="rId28"/>
    <p:sldId id="273" r:id="rId29"/>
    <p:sldId id="274" r:id="rId30"/>
    <p:sldId id="275" r:id="rId31"/>
    <p:sldId id="276" r:id="rId32"/>
    <p:sldId id="277" r:id="rId33"/>
    <p:sldId id="278" r:id="rId34"/>
    <p:sldId id="279" r:id="rId35"/>
    <p:sldId id="280" r:id="rId36"/>
    <p:sldId id="281" r:id="rId37"/>
    <p:sldId id="282" r:id="rId38"/>
    <p:sldId id="283" r:id="rId39"/>
    <p:sldId id="284" r:id="rId40"/>
    <p:sldId id="285" r:id="rId41"/>
    <p:sldId id="286" r:id="rId42"/>
    <p:sldId id="287" r:id="rId43"/>
    <p:sldId id="288" r:id="rId44"/>
    <p:sldId id="289" r:id="rId45"/>
    <p:sldId id="290" r:id="rId46"/>
    <p:sldId id="291" r:id="rId47"/>
    <p:sldId id="292" r:id="rId48"/>
    <p:sldId id="293" r:id="rId49"/>
    <p:sldId id="294" r:id="rId50"/>
  </p:sldIdLst>
  <p:sldSz cx="9144000" cy="6858000"/>
  <p:notesSz cx="6858000" cy="9144000"/>
  <p:embeddedFontLst>
    <p:embeddedFont>
      <p:font typeface="Noto Sans"/>
      <p:regular r:id="rId51"/>
      <p:bold r:id="rId52"/>
      <p:italic r:id="rId53"/>
      <p:boldItalic r:id="rId54"/>
    </p:embeddedFont>
    <p:embeddedFont>
      <p:font typeface="Abril Fatface"/>
      <p:regular r:id="rId55"/>
      <p:bold r:id="rId55"/>
    </p:embeddedFont>
    <p:embeddedFont>
      <p:font typeface="Rockwell"/>
    </p:embeddedFont>
    <p:embeddedFont>
      <p:font typeface="FreeSans"/>
      <p:regular r:id="rId56"/>
      <p:bold r:id="rId57"/>
    </p:embeddedFont>
  </p:embeddedFontLst>
</p:presentation>
</file>

<file path=ppt/presProps.xml><?xml version="1.0" encoding="utf-8"?>
<p:presentationPr xmlns:a="http://schemas.openxmlformats.org/drawingml/2006/main" xmlns:p="http://schemas.openxmlformats.org/presentationml/2006/main" xmlns:r="http://schemas.openxmlformats.org/officeDocument/2006/relationships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6.xml"/><Relationship Id="rId6" Type="http://schemas.openxmlformats.org/officeDocument/2006/relationships/slideMaster" Target="slideMasters/slideMaster7.xml"/><Relationship Id="rId7" Type="http://schemas.openxmlformats.org/officeDocument/2006/relationships/slideMaster" Target="slideMasters/slideMaster8.xml"/><Relationship Id="rId8" Type="http://schemas.openxmlformats.org/officeDocument/2006/relationships/slideMaster" Target="slideMasters/slideMaster9.xml"/><Relationship Id="rId9" Type="http://schemas.openxmlformats.org/officeDocument/2006/relationships/slideMaster" Target="slideMasters/slideMaster10.xml"/><Relationship Id="rId10" Type="http://schemas.openxmlformats.org/officeDocument/2006/relationships/slideMaster" Target="slideMasters/slideMaster11.xml"/><Relationship Id="rId11" Type="http://schemas.openxmlformats.org/officeDocument/2006/relationships/notesMaster" Target="notesMasters/notesMaster1.xml"/><Relationship Id="rId12" Type="http://schemas.openxmlformats.org/officeDocument/2006/relationships/slide" Target="slides/slide1.xml"/><Relationship Id="rId13" Type="http://schemas.openxmlformats.org/officeDocument/2006/relationships/slide" Target="slides/slide2.xml"/><Relationship Id="rId14" Type="http://schemas.openxmlformats.org/officeDocument/2006/relationships/slide" Target="slides/slide3.xml"/><Relationship Id="rId15" Type="http://schemas.openxmlformats.org/officeDocument/2006/relationships/slide" Target="slides/slide4.xml"/><Relationship Id="rId16" Type="http://schemas.openxmlformats.org/officeDocument/2006/relationships/slide" Target="slides/slide5.xml"/><Relationship Id="rId17" Type="http://schemas.openxmlformats.org/officeDocument/2006/relationships/slide" Target="slides/slide6.xml"/><Relationship Id="rId18" Type="http://schemas.openxmlformats.org/officeDocument/2006/relationships/slide" Target="slides/slide7.xml"/><Relationship Id="rId19" Type="http://schemas.openxmlformats.org/officeDocument/2006/relationships/slide" Target="slides/slide8.xml"/><Relationship Id="rId20" Type="http://schemas.openxmlformats.org/officeDocument/2006/relationships/slide" Target="slides/slide9.xml"/><Relationship Id="rId21" Type="http://schemas.openxmlformats.org/officeDocument/2006/relationships/slide" Target="slides/slide10.xml"/><Relationship Id="rId22" Type="http://schemas.openxmlformats.org/officeDocument/2006/relationships/slide" Target="slides/slide11.xml"/><Relationship Id="rId23" Type="http://schemas.openxmlformats.org/officeDocument/2006/relationships/slide" Target="slides/slide12.xml"/><Relationship Id="rId24" Type="http://schemas.openxmlformats.org/officeDocument/2006/relationships/slide" Target="slides/slide13.xml"/><Relationship Id="rId25" Type="http://schemas.openxmlformats.org/officeDocument/2006/relationships/slide" Target="slides/slide14.xml"/><Relationship Id="rId26" Type="http://schemas.openxmlformats.org/officeDocument/2006/relationships/slide" Target="slides/slide15.xml"/><Relationship Id="rId27" Type="http://schemas.openxmlformats.org/officeDocument/2006/relationships/slide" Target="slides/slide16.xml"/><Relationship Id="rId28" Type="http://schemas.openxmlformats.org/officeDocument/2006/relationships/slide" Target="slides/slide17.xml"/><Relationship Id="rId29" Type="http://schemas.openxmlformats.org/officeDocument/2006/relationships/slide" Target="slides/slide18.xml"/><Relationship Id="rId30" Type="http://schemas.openxmlformats.org/officeDocument/2006/relationships/slide" Target="slides/slide19.xml"/><Relationship Id="rId31" Type="http://schemas.openxmlformats.org/officeDocument/2006/relationships/slide" Target="slides/slide20.xml"/><Relationship Id="rId32" Type="http://schemas.openxmlformats.org/officeDocument/2006/relationships/slide" Target="slides/slide21.xml"/><Relationship Id="rId33" Type="http://schemas.openxmlformats.org/officeDocument/2006/relationships/slide" Target="slides/slide22.xml"/><Relationship Id="rId34" Type="http://schemas.openxmlformats.org/officeDocument/2006/relationships/slide" Target="slides/slide23.xml"/><Relationship Id="rId35" Type="http://schemas.openxmlformats.org/officeDocument/2006/relationships/slide" Target="slides/slide24.xml"/><Relationship Id="rId36" Type="http://schemas.openxmlformats.org/officeDocument/2006/relationships/slide" Target="slides/slide25.xml"/><Relationship Id="rId37" Type="http://schemas.openxmlformats.org/officeDocument/2006/relationships/slide" Target="slides/slide26.xml"/><Relationship Id="rId38" Type="http://schemas.openxmlformats.org/officeDocument/2006/relationships/slide" Target="slides/slide27.xml"/><Relationship Id="rId39" Type="http://schemas.openxmlformats.org/officeDocument/2006/relationships/slide" Target="slides/slide28.xml"/><Relationship Id="rId40" Type="http://schemas.openxmlformats.org/officeDocument/2006/relationships/slide" Target="slides/slide29.xml"/><Relationship Id="rId41" Type="http://schemas.openxmlformats.org/officeDocument/2006/relationships/slide" Target="slides/slide30.xml"/><Relationship Id="rId42" Type="http://schemas.openxmlformats.org/officeDocument/2006/relationships/slide" Target="slides/slide31.xml"/><Relationship Id="rId43" Type="http://schemas.openxmlformats.org/officeDocument/2006/relationships/slide" Target="slides/slide32.xml"/><Relationship Id="rId44" Type="http://schemas.openxmlformats.org/officeDocument/2006/relationships/slide" Target="slides/slide33.xml"/><Relationship Id="rId45" Type="http://schemas.openxmlformats.org/officeDocument/2006/relationships/slide" Target="slides/slide34.xml"/><Relationship Id="rId46" Type="http://schemas.openxmlformats.org/officeDocument/2006/relationships/slide" Target="slides/slide35.xml"/><Relationship Id="rId47" Type="http://schemas.openxmlformats.org/officeDocument/2006/relationships/slide" Target="slides/slide36.xml"/><Relationship Id="rId48" Type="http://schemas.openxmlformats.org/officeDocument/2006/relationships/slide" Target="slides/slide37.xml"/><Relationship Id="rId49" Type="http://schemas.openxmlformats.org/officeDocument/2006/relationships/slide" Target="slides/slide38.xml"/><Relationship Id="rId50" Type="http://schemas.openxmlformats.org/officeDocument/2006/relationships/slide" Target="slides/slide39.xml"/><Relationship Id="rId51" Type="http://schemas.openxmlformats.org/officeDocument/2006/relationships/font" Target="fonts/Font_1_Noto_Sans_Regular.fntdata"/><Relationship Id="rId52" Type="http://schemas.openxmlformats.org/officeDocument/2006/relationships/font" Target="fonts/Font_2_Noto_Sans_Bold.fntdata"/><Relationship Id="rId53" Type="http://schemas.openxmlformats.org/officeDocument/2006/relationships/font" Target="fonts/Font_3_Noto_Sans_Italic.fntdata"/><Relationship Id="rId54" Type="http://schemas.openxmlformats.org/officeDocument/2006/relationships/font" Target="fonts/Font_4_Noto_Sans_BoldItalic.fntdata"/><Relationship Id="rId55" Type="http://schemas.openxmlformats.org/officeDocument/2006/relationships/font" Target="fonts/Font_5_Abril_Fatface_Regular.fntdata"/><Relationship Id="rId56" Type="http://schemas.openxmlformats.org/officeDocument/2006/relationships/font" Target="fonts/Font_6_FreeSans_Regular.fntdata"/><Relationship Id="rId57" Type="http://schemas.openxmlformats.org/officeDocument/2006/relationships/font" Target="fonts/Font_7_FreeSans_Bold.fntdata"/><Relationship Id="rId58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12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move the slide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notes format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&lt;header&gt;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98" name="PlaceHolder 4"/>
          <p:cNvSpPr>
            <a:spLocks noGrp="1"/>
          </p:cNvSpPr>
          <p:nvPr>
            <p:ph type="dt" idx="40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&lt;date/time&gt;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99" name="PlaceHolder 5"/>
          <p:cNvSpPr>
            <a:spLocks noGrp="1"/>
          </p:cNvSpPr>
          <p:nvPr>
            <p:ph type="ftr" idx="41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00" name="PlaceHolder 6"/>
          <p:cNvSpPr>
            <a:spLocks noGrp="1"/>
          </p:cNvSpPr>
          <p:nvPr>
            <p:ph type="sldNum" idx="42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buNone/>
            </a:pPr>
            <a:fld id="{E83AA58B-6422-4696-938C-53F4E355F873}" type="slidenum"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&lt;number&gt;</a:t>
            </a:fld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39.xml.rels><?xml version="1.0" encoding="UTF-8"?>
<Relationships xmlns="http://schemas.openxmlformats.org/package/2006/relationships"><Relationship Id="rId1" Type="http://schemas.openxmlformats.org/officeDocument/2006/relationships/slide" Target="../slides/slide39.xml"/><Relationship Id="rId2" Type="http://schemas.openxmlformats.org/officeDocument/2006/relationships/notesMaster" Target="../notesMasters/notesMaster1.xml"/>
</Relationships>
</file>

<file path=ppt/notesSlides/notesSlide3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1640" cy="3428640"/>
          </a:xfrm>
          <a:prstGeom prst="rect">
            <a:avLst/>
          </a:prstGeom>
          <a:ln w="0">
            <a:noFill/>
          </a:ln>
        </p:spPr>
      </p:sp>
      <p:sp>
        <p:nvSpPr>
          <p:cNvPr id="234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35" name="Google Shape;430;p39:notes"/>
          <p:cNvSpPr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b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E298646E-9865-4D8B-8538-A58F3F2FD092}" type="slidenum"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  <a:ea typeface="Arial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jpeg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jpeg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jpeg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jpeg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jpeg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>
              <a:buNone/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85E94BA6-0D12-45E5-8287-E48511AE4A97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WO_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>
              <a:buNone/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0"/>
          </p:nvPr>
        </p:nvSpPr>
        <p:spPr/>
        <p:txBody>
          <a:bodyPr/>
          <a:p>
            <a:fld id="{BB734EA0-32DC-4506-896F-EB1EB63B0C89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28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WO_OBJECTS_WITH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3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3"/>
          </p:nvPr>
        </p:nvSpPr>
        <p:spPr/>
        <p:txBody>
          <a:bodyPr/>
          <a:p>
            <a:fld id="{BED95F6E-C63B-4F18-B867-58BE751BCD50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OBJECT_WITH_CAPTIO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3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5"/>
          </p:nvPr>
        </p:nvSpPr>
        <p:spPr/>
        <p:txBody>
          <a:bodyPr/>
          <a:p>
            <a:fld id="{4F3F5E2C-5D94-4C93-9107-A6F2D3D4B18E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PICTURE_WITH_CAPTIO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3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8"/>
          </p:nvPr>
        </p:nvSpPr>
        <p:spPr/>
        <p:txBody>
          <a:bodyPr/>
          <a:p>
            <a:fld id="{3AB80310-BBD7-41FB-BAD4-85664C56D221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>
              <a:buNone/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E25BE209-8523-401C-9F9C-9D58B086BE44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BLANK"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37;p5"/>
          <p:cNvSpPr/>
          <p:nvPr/>
        </p:nvSpPr>
        <p:spPr>
          <a:xfrm>
            <a:off x="164520" y="147240"/>
            <a:ext cx="8810640" cy="6564960"/>
          </a:xfrm>
          <a:prstGeom prst="round2DiagRect">
            <a:avLst>
              <a:gd name="adj1" fmla="val 11807"/>
              <a:gd name="adj2" fmla="val 0"/>
            </a:avLst>
          </a:prstGeom>
          <a:solidFill>
            <a:srgbClr val="878878">
              <a:alpha val="65000"/>
            </a:srgbClr>
          </a:solidFill>
          <a:ln cap="rnd" w="11000">
            <a:solidFill>
              <a:srgbClr val="9b9f8d">
                <a:alpha val="8800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0" name="PlaceHolder 1"/>
          <p:cNvSpPr>
            <a:spLocks noGrp="1"/>
          </p:cNvSpPr>
          <p:nvPr>
            <p:ph type="ftr" idx="7"/>
          </p:nvPr>
        </p:nvSpPr>
        <p:spPr>
          <a:xfrm>
            <a:off x="1295280" y="6400800"/>
            <a:ext cx="4211280" cy="27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lstStyle>
            <a:lvl1pPr indent="0" algn="ctr">
              <a:buNone/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Times New Roman"/>
              </a:rPr>
              <a:t>&lt;footer&gt;</a:t>
            </a:r>
            <a:endParaRPr b="0" lang="en-US" sz="1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dt" idx="8"/>
          </p:nvPr>
        </p:nvSpPr>
        <p:spPr>
          <a:xfrm>
            <a:off x="5562720" y="6400800"/>
            <a:ext cx="3001680" cy="27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lstStyle>
            <a:lvl1pPr indent="0">
              <a:buNone/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Times New Roman"/>
              </a:rPr>
              <a:t>&lt;date/time&gt;</a:t>
            </a:r>
            <a:endParaRPr b="0" lang="en-US" sz="1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sldNum" idx="9"/>
          </p:nvPr>
        </p:nvSpPr>
        <p:spPr>
          <a:xfrm>
            <a:off x="8639280" y="6515280"/>
            <a:ext cx="463320" cy="272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600" strike="noStrike" u="none">
                <a:solidFill>
                  <a:srgbClr val="dfe0d4"/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0F0E5DEE-5446-4925-8744-58CFEC00EE92}" type="slidenum">
              <a:rPr b="0" lang="en-US" sz="1600" strike="noStrike" u="none">
                <a:solidFill>
                  <a:srgbClr val="dfe0d4"/>
                </a:solidFill>
                <a:effectLst/>
                <a:uFillTx/>
                <a:latin typeface="Arial"/>
                <a:ea typeface="Arial"/>
              </a:rPr>
              <a:t>&lt;number&gt;</a:t>
            </a:fld>
            <a:endParaRPr b="0" lang="en-US" sz="16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4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BLANK"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37;p5"/>
          <p:cNvSpPr/>
          <p:nvPr/>
        </p:nvSpPr>
        <p:spPr>
          <a:xfrm>
            <a:off x="164520" y="147240"/>
            <a:ext cx="8810640" cy="6564960"/>
          </a:xfrm>
          <a:prstGeom prst="round2DiagRect">
            <a:avLst>
              <a:gd name="adj1" fmla="val 11807"/>
              <a:gd name="adj2" fmla="val 0"/>
            </a:avLst>
          </a:prstGeom>
          <a:solidFill>
            <a:srgbClr val="878878">
              <a:alpha val="65000"/>
            </a:srgbClr>
          </a:solidFill>
          <a:ln cap="rnd" w="11000">
            <a:solidFill>
              <a:srgbClr val="9b9f8d">
                <a:alpha val="8800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5" name="PlaceHolder 1"/>
          <p:cNvSpPr>
            <a:spLocks noGrp="1"/>
          </p:cNvSpPr>
          <p:nvPr>
            <p:ph type="ftr" idx="10"/>
          </p:nvPr>
        </p:nvSpPr>
        <p:spPr>
          <a:xfrm>
            <a:off x="1295280" y="6400800"/>
            <a:ext cx="4211280" cy="27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lstStyle>
            <a:lvl1pPr indent="0" algn="ctr">
              <a:buNone/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Times New Roman"/>
              </a:rPr>
              <a:t>&lt;footer&gt;</a:t>
            </a:r>
            <a:endParaRPr b="0" lang="en-US" sz="1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dt" idx="11"/>
          </p:nvPr>
        </p:nvSpPr>
        <p:spPr>
          <a:xfrm>
            <a:off x="5562720" y="6400800"/>
            <a:ext cx="3001680" cy="27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lstStyle>
            <a:lvl1pPr indent="0">
              <a:buNone/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Times New Roman"/>
              </a:rPr>
              <a:t>&lt;date/time&gt;</a:t>
            </a:r>
            <a:endParaRPr b="0" lang="en-US" sz="1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 type="sldNum" idx="12"/>
          </p:nvPr>
        </p:nvSpPr>
        <p:spPr>
          <a:xfrm>
            <a:off x="8639280" y="6515280"/>
            <a:ext cx="463320" cy="272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600" strike="noStrike" u="none">
                <a:solidFill>
                  <a:srgbClr val="dfe0d4"/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3CCD15D1-E839-491A-9A3E-183B16478323}" type="slidenum">
              <a:rPr b="0" lang="en-US" sz="1600" strike="noStrike" u="none">
                <a:solidFill>
                  <a:srgbClr val="dfe0d4"/>
                </a:solidFill>
                <a:effectLst/>
                <a:uFillTx/>
                <a:latin typeface="Arial"/>
                <a:ea typeface="Arial"/>
              </a:rPr>
              <a:t>&lt;number&gt;</a:t>
            </a:fld>
            <a:endParaRPr b="0" lang="en-US" sz="16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28" name="PlaceHolder 4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9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"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37;p5"/>
          <p:cNvSpPr/>
          <p:nvPr/>
        </p:nvSpPr>
        <p:spPr>
          <a:xfrm>
            <a:off x="164520" y="147240"/>
            <a:ext cx="8810640" cy="6564960"/>
          </a:xfrm>
          <a:prstGeom prst="round2DiagRect">
            <a:avLst>
              <a:gd name="adj1" fmla="val 11807"/>
              <a:gd name="adj2" fmla="val 0"/>
            </a:avLst>
          </a:prstGeom>
          <a:solidFill>
            <a:srgbClr val="878878">
              <a:alpha val="65000"/>
            </a:srgbClr>
          </a:solidFill>
          <a:ln cap="rnd" w="11000">
            <a:solidFill>
              <a:srgbClr val="9b9f8d">
                <a:alpha val="8800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0" name="PlaceHolder 1"/>
          <p:cNvSpPr>
            <a:spLocks noGrp="1"/>
          </p:cNvSpPr>
          <p:nvPr>
            <p:ph type="ftr" idx="13"/>
          </p:nvPr>
        </p:nvSpPr>
        <p:spPr>
          <a:xfrm>
            <a:off x="1295280" y="6400800"/>
            <a:ext cx="4211280" cy="27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lstStyle>
            <a:lvl1pPr indent="0" algn="ctr">
              <a:buNone/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Times New Roman"/>
              </a:rPr>
              <a:t>&lt;footer&gt;</a:t>
            </a:r>
            <a:endParaRPr b="0" lang="en-US" sz="1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dt" idx="14"/>
          </p:nvPr>
        </p:nvSpPr>
        <p:spPr>
          <a:xfrm>
            <a:off x="5562720" y="6400800"/>
            <a:ext cx="3001680" cy="27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lstStyle>
            <a:lvl1pPr indent="0">
              <a:buNone/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Times New Roman"/>
              </a:rPr>
              <a:t>&lt;date/time&gt;</a:t>
            </a:r>
            <a:endParaRPr b="0" lang="en-US" sz="1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sldNum" idx="15"/>
          </p:nvPr>
        </p:nvSpPr>
        <p:spPr>
          <a:xfrm>
            <a:off x="8639280" y="6515280"/>
            <a:ext cx="463320" cy="272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600" strike="noStrike" u="none">
                <a:solidFill>
                  <a:srgbClr val="dfe0d4"/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CD39159A-62BE-4A46-A05D-E6CDFF432AC8}" type="slidenum">
              <a:rPr b="0" lang="en-US" sz="1600" strike="noStrike" u="none">
                <a:solidFill>
                  <a:srgbClr val="dfe0d4"/>
                </a:solidFill>
                <a:effectLst/>
                <a:uFillTx/>
                <a:latin typeface="Arial"/>
                <a:ea typeface="Arial"/>
              </a:rPr>
              <a:t>&lt;number&gt;</a:t>
            </a:fld>
            <a:endParaRPr b="0" lang="en-US" sz="16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4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itleAndTx" preserve="1">
  <p:cSld name="VERTICAL_TITLE_AND_VERTICAL_TEXT"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7;p5"/>
          <p:cNvSpPr/>
          <p:nvPr/>
        </p:nvSpPr>
        <p:spPr>
          <a:xfrm>
            <a:off x="164520" y="147240"/>
            <a:ext cx="8810640" cy="6564960"/>
          </a:xfrm>
          <a:prstGeom prst="round2DiagRect">
            <a:avLst>
              <a:gd name="adj1" fmla="val 11807"/>
              <a:gd name="adj2" fmla="val 0"/>
            </a:avLst>
          </a:prstGeom>
          <a:solidFill>
            <a:srgbClr val="878878">
              <a:alpha val="65000"/>
            </a:srgbClr>
          </a:solidFill>
          <a:ln cap="rnd" w="11000">
            <a:solidFill>
              <a:srgbClr val="9b9f8d">
                <a:alpha val="8800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 rot="5400000">
            <a:off x="4732560" y="2171520"/>
            <a:ext cx="5851080" cy="2057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indent="0">
              <a:buNone/>
            </a:pPr>
            <a:r>
              <a:rPr b="0" lang="en-US" sz="4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4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 rot="5400000">
            <a:off x="541800" y="190080"/>
            <a:ext cx="5851080" cy="6019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8" name="PlaceHolder 3"/>
          <p:cNvSpPr>
            <a:spLocks noGrp="1"/>
          </p:cNvSpPr>
          <p:nvPr>
            <p:ph type="ftr" idx="16"/>
          </p:nvPr>
        </p:nvSpPr>
        <p:spPr>
          <a:xfrm>
            <a:off x="1295280" y="6400800"/>
            <a:ext cx="4211280" cy="27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lstStyle>
            <a:lvl1pPr indent="0" algn="ctr">
              <a:buNone/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Times New Roman"/>
              </a:rPr>
              <a:t>&lt;footer&gt;</a:t>
            </a:r>
            <a:endParaRPr b="0" lang="en-US" sz="1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39" name="PlaceHolder 4"/>
          <p:cNvSpPr>
            <a:spLocks noGrp="1"/>
          </p:cNvSpPr>
          <p:nvPr>
            <p:ph type="dt" idx="17"/>
          </p:nvPr>
        </p:nvSpPr>
        <p:spPr>
          <a:xfrm>
            <a:off x="5562720" y="6400800"/>
            <a:ext cx="3001680" cy="27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lstStyle>
            <a:lvl1pPr indent="0">
              <a:buNone/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Times New Roman"/>
              </a:rPr>
              <a:t>&lt;date/time&gt;</a:t>
            </a:r>
            <a:endParaRPr b="0" lang="en-US" sz="1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40" name="PlaceHolder 5"/>
          <p:cNvSpPr>
            <a:spLocks noGrp="1"/>
          </p:cNvSpPr>
          <p:nvPr>
            <p:ph type="sldNum" idx="18"/>
          </p:nvPr>
        </p:nvSpPr>
        <p:spPr>
          <a:xfrm>
            <a:off x="8639280" y="6515280"/>
            <a:ext cx="463320" cy="272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600" strike="noStrike" u="none">
                <a:solidFill>
                  <a:srgbClr val="dfe0d4"/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979026C3-3680-4DD2-BB0E-0C08872CA427}" type="slidenum">
              <a:rPr b="0" lang="en-US" sz="1600" strike="noStrike" u="none">
                <a:solidFill>
                  <a:srgbClr val="dfe0d4"/>
                </a:solidFill>
                <a:effectLst/>
                <a:uFillTx/>
                <a:latin typeface="Arial"/>
                <a:ea typeface="Arial"/>
              </a:rPr>
              <a:t>&lt;number&gt;</a:t>
            </a:fld>
            <a:endParaRPr b="0" lang="en-US" sz="16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x" preserve="1">
  <p:cSld name="VERTICAL_TEXT"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37;p5"/>
          <p:cNvSpPr/>
          <p:nvPr/>
        </p:nvSpPr>
        <p:spPr>
          <a:xfrm>
            <a:off x="164520" y="147240"/>
            <a:ext cx="8810640" cy="6564960"/>
          </a:xfrm>
          <a:prstGeom prst="round2DiagRect">
            <a:avLst>
              <a:gd name="adj1" fmla="val 11807"/>
              <a:gd name="adj2" fmla="val 0"/>
            </a:avLst>
          </a:prstGeom>
          <a:solidFill>
            <a:srgbClr val="878878">
              <a:alpha val="65000"/>
            </a:srgbClr>
          </a:solidFill>
          <a:ln cap="rnd" w="11000">
            <a:solidFill>
              <a:srgbClr val="9b9f8d">
                <a:alpha val="8800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457200" y="25416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indent="0">
              <a:buNone/>
            </a:pPr>
            <a:r>
              <a:rPr b="0" lang="en-US" sz="4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4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 rot="5400000">
            <a:off x="2309400" y="-205560"/>
            <a:ext cx="4525560" cy="8229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 type="ftr" idx="19"/>
          </p:nvPr>
        </p:nvSpPr>
        <p:spPr>
          <a:xfrm>
            <a:off x="1295280" y="6400800"/>
            <a:ext cx="4211280" cy="27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lstStyle>
            <a:lvl1pPr indent="0" algn="ctr">
              <a:buNone/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Times New Roman"/>
              </a:rPr>
              <a:t>&lt;footer&gt;</a:t>
            </a:r>
            <a:endParaRPr b="0" lang="en-US" sz="1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45" name="PlaceHolder 4"/>
          <p:cNvSpPr>
            <a:spLocks noGrp="1"/>
          </p:cNvSpPr>
          <p:nvPr>
            <p:ph type="dt" idx="20"/>
          </p:nvPr>
        </p:nvSpPr>
        <p:spPr>
          <a:xfrm>
            <a:off x="5562720" y="6400800"/>
            <a:ext cx="3001680" cy="27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lstStyle>
            <a:lvl1pPr indent="0">
              <a:buNone/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Times New Roman"/>
              </a:rPr>
              <a:t>&lt;date/time&gt;</a:t>
            </a:r>
            <a:endParaRPr b="0" lang="en-US" sz="1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46" name="PlaceHolder 5"/>
          <p:cNvSpPr>
            <a:spLocks noGrp="1"/>
          </p:cNvSpPr>
          <p:nvPr>
            <p:ph type="sldNum" idx="21"/>
          </p:nvPr>
        </p:nvSpPr>
        <p:spPr>
          <a:xfrm>
            <a:off x="8639280" y="6515280"/>
            <a:ext cx="463320" cy="272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600" strike="noStrike" u="none">
                <a:solidFill>
                  <a:srgbClr val="dfe0d4"/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60D76C8B-D96E-4D12-A50C-294F22FB02AA}" type="slidenum">
              <a:rPr b="0" lang="en-US" sz="1600" strike="noStrike" u="none">
                <a:solidFill>
                  <a:srgbClr val="dfe0d4"/>
                </a:solidFill>
                <a:effectLst/>
                <a:uFillTx/>
                <a:latin typeface="Arial"/>
                <a:ea typeface="Arial"/>
              </a:rPr>
              <a:t>&lt;number&gt;</a:t>
            </a:fld>
            <a:endParaRPr b="0" lang="en-US" sz="16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>
              <a:buNone/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 algn="ctr">
              <a:buNone/>
            </a:pPr>
            <a:endParaRPr b="0" lang="en-US" sz="3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3"/>
          </p:nvPr>
        </p:nvSpPr>
        <p:spPr/>
        <p:txBody>
          <a:bodyPr/>
          <a:p>
            <a:fld id="{E5D056AA-B3DF-431D-B43E-162D2CB2E196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2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ECTION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6"/>
          </p:nvPr>
        </p:nvSpPr>
        <p:spPr/>
        <p:txBody>
          <a:bodyPr/>
          <a:p>
            <a:fld id="{1266DD00-3E84-406F-97EA-D03BD7C332C8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2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slideLayout" Target="../slideLayouts/slideLayout12.xml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3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2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3.xml"/><Relationship Id="rId3" Type="http://schemas.openxmlformats.org/officeDocument/2006/relationships/slideLayout" Target="../slideLayouts/slideLayout4.xml"/><Relationship Id="rId4" Type="http://schemas.openxmlformats.org/officeDocument/2006/relationships/slideLayout" Target="../slideLayouts/slideLayout5.xml"/><Relationship Id="rId5" Type="http://schemas.openxmlformats.org/officeDocument/2006/relationships/slideLayout" Target="../slideLayouts/slideLayout6.xml"/><Relationship Id="rId6" Type="http://schemas.openxmlformats.org/officeDocument/2006/relationships/slideLayout" Target="../slideLayouts/slideLayout7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8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9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0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1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0;p1"/>
          <p:cNvSpPr/>
          <p:nvPr/>
        </p:nvSpPr>
        <p:spPr>
          <a:xfrm>
            <a:off x="164520" y="147240"/>
            <a:ext cx="8810640" cy="6564960"/>
          </a:xfrm>
          <a:prstGeom prst="round2DiagRect">
            <a:avLst>
              <a:gd name="adj1" fmla="val 11807"/>
              <a:gd name="adj2" fmla="val 0"/>
            </a:avLst>
          </a:prstGeom>
          <a:solidFill>
            <a:srgbClr val="878878">
              <a:alpha val="65000"/>
            </a:srgbClr>
          </a:solidFill>
          <a:ln cap="rnd" w="11000">
            <a:solidFill>
              <a:srgbClr val="9b9f8d">
                <a:alpha val="8800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" name="Google Shape;11;p1"/>
          <p:cNvSpPr/>
          <p:nvPr/>
        </p:nvSpPr>
        <p:spPr>
          <a:xfrm>
            <a:off x="588960" y="1424160"/>
            <a:ext cx="8000640" cy="9000"/>
          </a:xfrm>
          <a:prstGeom prst="rect">
            <a:avLst/>
          </a:prstGeom>
          <a:solidFill>
            <a:schemeClr val="accent1"/>
          </a:solidFill>
          <a:ln w="0">
            <a:noFill/>
          </a:ln>
          <a:effectLst>
            <a:outerShdw blurRad="63360" dir="5400000" dist="12960">
              <a:srgbClr val="000000">
                <a:alpha val="75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tIns="4680" bIns="46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2530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indent="0">
              <a:buNone/>
            </a:pPr>
            <a:r>
              <a:rPr b="0" lang="en-US" sz="4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</a:t>
            </a:r>
            <a:r>
              <a:rPr b="0" lang="en-US" sz="4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the title text </a:t>
            </a:r>
            <a:r>
              <a:rPr b="0" lang="en-US" sz="4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format</a:t>
            </a:r>
            <a:endParaRPr b="0" lang="en-US" sz="4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dt" idx="1"/>
          </p:nvPr>
        </p:nvSpPr>
        <p:spPr>
          <a:xfrm>
            <a:off x="5562720" y="6400800"/>
            <a:ext cx="3001680" cy="27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lstStyle>
            <a:lvl1pPr indent="0">
              <a:buNone/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Times New Roman"/>
              </a:rPr>
              <a:t>&lt;date/time&gt;</a:t>
            </a:r>
            <a:endParaRPr b="0" lang="en-US" sz="1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6" name="PlaceHolder 3"/>
          <p:cNvSpPr>
            <a:spLocks noGrp="1"/>
          </p:cNvSpPr>
          <p:nvPr>
            <p:ph type="ftr" idx="2"/>
          </p:nvPr>
        </p:nvSpPr>
        <p:spPr>
          <a:xfrm>
            <a:off x="1295280" y="6400800"/>
            <a:ext cx="4211280" cy="27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lstStyle>
            <a:lvl1pPr indent="0" algn="ctr">
              <a:buNone/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Times New Roman"/>
              </a:rPr>
              <a:t>&lt;footer&gt;</a:t>
            </a:r>
            <a:endParaRPr b="0" lang="en-US" sz="1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7" name="PlaceHolder 4"/>
          <p:cNvSpPr>
            <a:spLocks noGrp="1"/>
          </p:cNvSpPr>
          <p:nvPr>
            <p:ph type="sldNum" idx="3"/>
          </p:nvPr>
        </p:nvSpPr>
        <p:spPr>
          <a:xfrm>
            <a:off x="8639280" y="6515280"/>
            <a:ext cx="463320" cy="272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600" strike="noStrike" u="none">
                <a:solidFill>
                  <a:srgbClr val="dfe0d4"/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6E0D3EC7-34ED-4BEB-A1E7-3984BC08979C}" type="slidenum">
              <a:rPr b="0" lang="en-US" sz="1600" strike="noStrike" u="none">
                <a:solidFill>
                  <a:srgbClr val="dfe0d4"/>
                </a:solidFill>
                <a:effectLst/>
                <a:uFillTx/>
                <a:latin typeface="Arial"/>
                <a:ea typeface="Arial"/>
              </a:rPr>
              <a:t>&lt;number&gt;</a:t>
            </a:fld>
            <a:endParaRPr b="0" lang="en-US" sz="16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8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3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dk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119;p17" hidden="1"/>
          <p:cNvSpPr/>
          <p:nvPr/>
        </p:nvSpPr>
        <p:spPr>
          <a:xfrm>
            <a:off x="5057640" y="1057320"/>
            <a:ext cx="3747600" cy="9000"/>
          </a:xfrm>
          <a:prstGeom prst="rect">
            <a:avLst/>
          </a:prstGeom>
          <a:solidFill>
            <a:schemeClr val="accent1"/>
          </a:solidFill>
          <a:ln w="0">
            <a:noFill/>
          </a:ln>
          <a:effectLst>
            <a:outerShdw blurRad="63360" dir="5400000" dist="12960">
              <a:srgbClr val="000000">
                <a:alpha val="75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tIns="4680" bIns="46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4962960" y="304920"/>
            <a:ext cx="3931560" cy="761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indent="0">
              <a:buNone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body"/>
          </p:nvPr>
        </p:nvSpPr>
        <p:spPr>
          <a:xfrm>
            <a:off x="4962960" y="1107720"/>
            <a:ext cx="3931560" cy="1066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5" name="PlaceHolder 3"/>
          <p:cNvSpPr>
            <a:spLocks noGrp="1"/>
          </p:cNvSpPr>
          <p:nvPr>
            <p:ph type="body"/>
          </p:nvPr>
        </p:nvSpPr>
        <p:spPr>
          <a:xfrm>
            <a:off x="228600" y="2209680"/>
            <a:ext cx="8665920" cy="3977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6" name="PlaceHolder 4"/>
          <p:cNvSpPr>
            <a:spLocks noGrp="1"/>
          </p:cNvSpPr>
          <p:nvPr>
            <p:ph type="dt" idx="34"/>
          </p:nvPr>
        </p:nvSpPr>
        <p:spPr>
          <a:xfrm>
            <a:off x="5562720" y="6513480"/>
            <a:ext cx="3001680" cy="27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lstStyle>
            <a:lvl1pPr indent="0">
              <a:buNone/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Times New Roman"/>
              </a:rPr>
              <a:t>&lt;date/time&gt;</a:t>
            </a:r>
            <a:endParaRPr b="0" lang="en-US" sz="1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87" name="PlaceHolder 5"/>
          <p:cNvSpPr>
            <a:spLocks noGrp="1"/>
          </p:cNvSpPr>
          <p:nvPr>
            <p:ph type="sldNum" idx="35"/>
          </p:nvPr>
        </p:nvSpPr>
        <p:spPr>
          <a:xfrm>
            <a:off x="8639280" y="6513480"/>
            <a:ext cx="463320" cy="27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600" strike="noStrike" u="none">
                <a:solidFill>
                  <a:srgbClr val="dfe0d4"/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225D6097-77EC-45A6-BA04-8614C4956759}" type="slidenum">
              <a:rPr b="0" lang="en-US" sz="1600" strike="noStrike" u="none">
                <a:solidFill>
                  <a:srgbClr val="dfe0d4"/>
                </a:solidFill>
                <a:effectLst/>
                <a:uFillTx/>
                <a:latin typeface="Arial"/>
                <a:ea typeface="Arial"/>
              </a:rPr>
              <a:t>&lt;number&gt;</a:t>
            </a:fld>
            <a:endParaRPr b="0" lang="en-US" sz="16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88" name="PlaceHolder 6"/>
          <p:cNvSpPr>
            <a:spLocks noGrp="1"/>
          </p:cNvSpPr>
          <p:nvPr>
            <p:ph type="ftr" idx="36"/>
          </p:nvPr>
        </p:nvSpPr>
        <p:spPr>
          <a:xfrm>
            <a:off x="1600200" y="6513480"/>
            <a:ext cx="3906360" cy="27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lstStyle>
            <a:lvl1pPr indent="0" algn="ctr">
              <a:buNone/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Times New Roman"/>
              </a:rPr>
              <a:t>&lt;footer&gt;</a:t>
            </a:r>
            <a:endParaRPr b="0" lang="en-US" sz="1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7" r:id="rId2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3040560" y="4724280"/>
            <a:ext cx="5486040" cy="664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indent="0">
              <a:buNone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 type="body"/>
          </p:nvPr>
        </p:nvSpPr>
        <p:spPr>
          <a:xfrm>
            <a:off x="3040560" y="5388840"/>
            <a:ext cx="5486040" cy="911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1" name="PlaceHolder 3"/>
          <p:cNvSpPr>
            <a:spLocks noGrp="1"/>
          </p:cNvSpPr>
          <p:nvPr>
            <p:ph type="body"/>
          </p:nvPr>
        </p:nvSpPr>
        <p:spPr>
          <a:xfrm>
            <a:off x="304920" y="249840"/>
            <a:ext cx="8534160" cy="4343040"/>
          </a:xfrm>
          <a:prstGeom prst="rect">
            <a:avLst/>
          </a:prstGeom>
          <a:solidFill>
            <a:srgbClr val="878878">
              <a:alpha val="65000"/>
            </a:srgbClr>
          </a:solidFill>
          <a:ln cap="rnd" w="11160">
            <a:solidFill>
              <a:srgbClr val="9b9f8d">
                <a:alpha val="88000"/>
              </a:srgbClr>
            </a:solidFill>
            <a:round/>
          </a:ln>
        </p:spPr>
        <p:txBody>
          <a:bodyPr lIns="90000" rIns="90000" tIns="45000" bIns="4500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2" name="PlaceHolder 4"/>
          <p:cNvSpPr>
            <a:spLocks noGrp="1"/>
          </p:cNvSpPr>
          <p:nvPr>
            <p:ph type="dt" idx="37"/>
          </p:nvPr>
        </p:nvSpPr>
        <p:spPr>
          <a:xfrm>
            <a:off x="5562720" y="6508800"/>
            <a:ext cx="3001680" cy="27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lstStyle>
            <a:lvl1pPr indent="0">
              <a:buNone/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Times New Roman"/>
              </a:rPr>
              <a:t>&lt;date/time&gt;</a:t>
            </a:r>
            <a:endParaRPr b="0" lang="en-US" sz="1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93" name="PlaceHolder 5"/>
          <p:cNvSpPr>
            <a:spLocks noGrp="1"/>
          </p:cNvSpPr>
          <p:nvPr>
            <p:ph type="sldNum" idx="38"/>
          </p:nvPr>
        </p:nvSpPr>
        <p:spPr>
          <a:xfrm>
            <a:off x="8639280" y="6508800"/>
            <a:ext cx="463320" cy="27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600" strike="noStrike" u="none">
                <a:solidFill>
                  <a:srgbClr val="dfe0d4"/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38C6FD5F-A0C0-4CB6-839E-A87F1D5B310B}" type="slidenum">
              <a:rPr b="0" lang="en-US" sz="1600" strike="noStrike" u="none">
                <a:solidFill>
                  <a:srgbClr val="dfe0d4"/>
                </a:solidFill>
                <a:effectLst/>
                <a:uFillTx/>
                <a:latin typeface="Arial"/>
                <a:ea typeface="Arial"/>
              </a:rPr>
              <a:t>&lt;number&gt;</a:t>
            </a:fld>
            <a:endParaRPr b="0" lang="en-US" sz="16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94" name="PlaceHolder 6"/>
          <p:cNvSpPr>
            <a:spLocks noGrp="1"/>
          </p:cNvSpPr>
          <p:nvPr>
            <p:ph type="ftr" idx="39"/>
          </p:nvPr>
        </p:nvSpPr>
        <p:spPr>
          <a:xfrm>
            <a:off x="1600200" y="6508800"/>
            <a:ext cx="3906360" cy="27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lstStyle>
            <a:lvl1pPr indent="0" algn="ctr">
              <a:buNone/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Times New Roman"/>
              </a:rPr>
              <a:t>&lt;footer&gt;</a:t>
            </a:r>
            <a:endParaRPr b="0" lang="en-US" sz="1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9" r:id="rId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23;p3"/>
          <p:cNvSpPr/>
          <p:nvPr/>
        </p:nvSpPr>
        <p:spPr>
          <a:xfrm>
            <a:off x="164520" y="147240"/>
            <a:ext cx="8810640" cy="6564960"/>
          </a:xfrm>
          <a:prstGeom prst="round2DiagRect">
            <a:avLst>
              <a:gd name="adj1" fmla="val 11807"/>
              <a:gd name="adj2" fmla="val 0"/>
            </a:avLst>
          </a:prstGeom>
          <a:solidFill>
            <a:srgbClr val="878878">
              <a:alpha val="65000"/>
            </a:srgbClr>
          </a:solidFill>
          <a:ln cap="rnd" w="11000">
            <a:solidFill>
              <a:srgbClr val="9b9f8d">
                <a:alpha val="8800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" name="Google Shape;24;p3"/>
          <p:cNvSpPr/>
          <p:nvPr/>
        </p:nvSpPr>
        <p:spPr>
          <a:xfrm>
            <a:off x="588960" y="1424160"/>
            <a:ext cx="8000640" cy="9000"/>
          </a:xfrm>
          <a:prstGeom prst="rect">
            <a:avLst/>
          </a:prstGeom>
          <a:solidFill>
            <a:schemeClr val="accent1"/>
          </a:solidFill>
          <a:ln w="0">
            <a:noFill/>
          </a:ln>
          <a:effectLst>
            <a:outerShdw blurRad="63360" dir="5400000" dist="12960">
              <a:srgbClr val="000000">
                <a:alpha val="75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tIns="4680" bIns="46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5416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indent="0">
              <a:buNone/>
            </a:pPr>
            <a:r>
              <a:rPr b="0" lang="en-US" sz="4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4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457200" y="1646280"/>
            <a:ext cx="8229240" cy="4525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dt" idx="4"/>
          </p:nvPr>
        </p:nvSpPr>
        <p:spPr>
          <a:xfrm>
            <a:off x="5562720" y="6400800"/>
            <a:ext cx="3001680" cy="27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lstStyle>
            <a:lvl1pPr indent="0">
              <a:buNone/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Times New Roman"/>
              </a:rPr>
              <a:t>&lt;date/time&gt;</a:t>
            </a:r>
            <a:endParaRPr b="0" lang="en-US" sz="1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 type="ftr" idx="5"/>
          </p:nvPr>
        </p:nvSpPr>
        <p:spPr>
          <a:xfrm>
            <a:off x="1295280" y="6400800"/>
            <a:ext cx="4211280" cy="27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lstStyle>
            <a:lvl1pPr indent="0" algn="ctr">
              <a:buNone/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Times New Roman"/>
              </a:rPr>
              <a:t>&lt;footer&gt;</a:t>
            </a:r>
            <a:endParaRPr b="0" lang="en-US" sz="1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6" name="PlaceHolder 5"/>
          <p:cNvSpPr>
            <a:spLocks noGrp="1"/>
          </p:cNvSpPr>
          <p:nvPr>
            <p:ph type="sldNum" idx="6"/>
          </p:nvPr>
        </p:nvSpPr>
        <p:spPr>
          <a:xfrm>
            <a:off x="8639280" y="6515280"/>
            <a:ext cx="463320" cy="272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600" strike="noStrike" u="none">
                <a:solidFill>
                  <a:srgbClr val="dfe0d4"/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F1D2B536-57B8-4027-A69C-86B0197AF542}" type="slidenum">
              <a:rPr b="0" lang="en-US" sz="1600" strike="noStrike" u="none">
                <a:solidFill>
                  <a:srgbClr val="dfe0d4"/>
                </a:solidFill>
                <a:effectLst/>
                <a:uFillTx/>
                <a:latin typeface="Arial"/>
                <a:ea typeface="Arial"/>
              </a:rPr>
              <a:t>&lt;number&gt;</a:t>
            </a:fld>
            <a:endParaRPr b="0" lang="en-US" sz="16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53" r:id="rId2"/>
    <p:sldLayoutId id="2147483654" r:id="rId3"/>
    <p:sldLayoutId id="2147483655" r:id="rId4"/>
    <p:sldLayoutId id="2147483656" r:id="rId5"/>
    <p:sldLayoutId id="2147483657" r:id="rId6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60;p9" hidden="1"/>
          <p:cNvSpPr/>
          <p:nvPr/>
        </p:nvSpPr>
        <p:spPr>
          <a:xfrm>
            <a:off x="164520" y="146160"/>
            <a:ext cx="8814600" cy="2505240"/>
          </a:xfrm>
          <a:prstGeom prst="round2DiagRect">
            <a:avLst>
              <a:gd name="adj1" fmla="val 11807"/>
              <a:gd name="adj2" fmla="val 0"/>
            </a:avLst>
          </a:prstGeom>
          <a:solidFill>
            <a:srgbClr val="878878">
              <a:alpha val="65000"/>
            </a:srgbClr>
          </a:solidFill>
          <a:ln cap="rnd" w="11000">
            <a:solidFill>
              <a:srgbClr val="9b9f8d">
                <a:alpha val="8800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464400" y="380880"/>
            <a:ext cx="8229240" cy="2209320"/>
          </a:xfrm>
          <a:prstGeom prst="rect">
            <a:avLst/>
          </a:prstGeom>
          <a:noFill/>
          <a:ln w="0">
            <a:noFill/>
          </a:ln>
        </p:spPr>
        <p:txBody>
          <a:bodyPr lIns="45720" rIns="228600" tIns="45720" bIns="45720" anchor="b">
            <a:normAutofit/>
          </a:bodyPr>
          <a:p>
            <a:pPr indent="0">
              <a:buNone/>
            </a:pPr>
            <a:r>
              <a:rPr b="0" lang="en-US" sz="4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4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dt" idx="22"/>
          </p:nvPr>
        </p:nvSpPr>
        <p:spPr>
          <a:xfrm>
            <a:off x="5562720" y="6508800"/>
            <a:ext cx="3001680" cy="27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lstStyle>
            <a:lvl1pPr indent="0">
              <a:buNone/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Times New Roman"/>
              </a:rPr>
              <a:t>&lt;date/time&gt;</a:t>
            </a:r>
            <a:endParaRPr b="0" lang="en-US" sz="1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 type="sldNum" idx="23"/>
          </p:nvPr>
        </p:nvSpPr>
        <p:spPr>
          <a:xfrm>
            <a:off x="8639280" y="6508800"/>
            <a:ext cx="463320" cy="27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600" strike="noStrike" u="none">
                <a:solidFill>
                  <a:srgbClr val="dfe0d4"/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B8058AB5-F171-41B9-8DF6-247C60AB0AFB}" type="slidenum">
              <a:rPr b="0" lang="en-US" sz="1600" strike="noStrike" u="none">
                <a:solidFill>
                  <a:srgbClr val="dfe0d4"/>
                </a:solidFill>
                <a:effectLst/>
                <a:uFillTx/>
                <a:latin typeface="Arial"/>
                <a:ea typeface="Arial"/>
              </a:rPr>
              <a:t>&lt;number&gt;</a:t>
            </a:fld>
            <a:endParaRPr b="0" lang="en-US" sz="16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51" name="PlaceHolder 4"/>
          <p:cNvSpPr>
            <a:spLocks noGrp="1"/>
          </p:cNvSpPr>
          <p:nvPr>
            <p:ph type="ftr" idx="24"/>
          </p:nvPr>
        </p:nvSpPr>
        <p:spPr>
          <a:xfrm>
            <a:off x="1600200" y="6508800"/>
            <a:ext cx="3906360" cy="27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lstStyle>
            <a:lvl1pPr indent="0" algn="ctr">
              <a:buNone/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Times New Roman"/>
              </a:rPr>
              <a:t>&lt;footer&gt;</a:t>
            </a:r>
            <a:endParaRPr b="0" lang="en-US" sz="1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3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dk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73;p11" hidden="1"/>
          <p:cNvSpPr/>
          <p:nvPr/>
        </p:nvSpPr>
        <p:spPr>
          <a:xfrm>
            <a:off x="1000080" y="3267000"/>
            <a:ext cx="7407000" cy="9000"/>
          </a:xfrm>
          <a:prstGeom prst="rect">
            <a:avLst/>
          </a:prstGeom>
          <a:solidFill>
            <a:schemeClr val="accent1"/>
          </a:solidFill>
          <a:ln w="0">
            <a:noFill/>
          </a:ln>
          <a:effectLst>
            <a:outerShdw blurRad="63360" dir="5400000" dist="12960">
              <a:srgbClr val="000000">
                <a:alpha val="75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tIns="4680" bIns="46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722520" y="498240"/>
            <a:ext cx="7772040" cy="2730600"/>
          </a:xfrm>
          <a:prstGeom prst="rect">
            <a:avLst/>
          </a:prstGeom>
          <a:noFill/>
          <a:ln w="0">
            <a:noFill/>
          </a:ln>
        </p:spPr>
        <p:txBody>
          <a:bodyPr lIns="91440" rIns="100440" tIns="45720" bIns="45720" anchor="b">
            <a:normAutofit/>
          </a:bodyPr>
          <a:p>
            <a:pPr indent="0">
              <a:buNone/>
            </a:pPr>
            <a:r>
              <a:rPr b="0" lang="en-US" sz="4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4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722160" y="3287880"/>
            <a:ext cx="7772040" cy="1509480"/>
          </a:xfrm>
          <a:prstGeom prst="rect">
            <a:avLst/>
          </a:prstGeom>
          <a:noFill/>
          <a:ln w="0">
            <a:noFill/>
          </a:ln>
        </p:spPr>
        <p:txBody>
          <a:bodyPr lIns="91440" rIns="128160" tIns="45720" bIns="45720" anchor="t">
            <a:no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dt" idx="25"/>
          </p:nvPr>
        </p:nvSpPr>
        <p:spPr>
          <a:xfrm>
            <a:off x="5562720" y="6513480"/>
            <a:ext cx="3001680" cy="27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lstStyle>
            <a:lvl1pPr indent="0">
              <a:buNone/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Times New Roman"/>
              </a:rPr>
              <a:t>&lt;date/time&gt;</a:t>
            </a:r>
            <a:endParaRPr b="0" lang="en-US" sz="1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sldNum" idx="26"/>
          </p:nvPr>
        </p:nvSpPr>
        <p:spPr>
          <a:xfrm>
            <a:off x="8639280" y="6513480"/>
            <a:ext cx="463320" cy="27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600" strike="noStrike" u="none">
                <a:solidFill>
                  <a:srgbClr val="dfe0d4"/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8DB88567-1C67-43ED-9605-0D5FCB750C0F}" type="slidenum">
              <a:rPr b="0" lang="en-US" sz="1600" strike="noStrike" u="none">
                <a:solidFill>
                  <a:srgbClr val="dfe0d4"/>
                </a:solidFill>
                <a:effectLst/>
                <a:uFillTx/>
                <a:latin typeface="Arial"/>
                <a:ea typeface="Arial"/>
              </a:rPr>
              <a:t>&lt;number&gt;</a:t>
            </a:fld>
            <a:endParaRPr b="0" lang="en-US" sz="16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59" name="PlaceHolder 5"/>
          <p:cNvSpPr>
            <a:spLocks noGrp="1"/>
          </p:cNvSpPr>
          <p:nvPr>
            <p:ph type="ftr" idx="27"/>
          </p:nvPr>
        </p:nvSpPr>
        <p:spPr>
          <a:xfrm>
            <a:off x="1600200" y="6513480"/>
            <a:ext cx="3906360" cy="27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lstStyle>
            <a:lvl1pPr indent="0" algn="ctr">
              <a:buNone/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Times New Roman"/>
              </a:rPr>
              <a:t>&lt;footer&gt;</a:t>
            </a:r>
            <a:endParaRPr b="0" lang="en-US" sz="1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2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86;p13"/>
          <p:cNvSpPr/>
          <p:nvPr/>
        </p:nvSpPr>
        <p:spPr>
          <a:xfrm>
            <a:off x="164520" y="147240"/>
            <a:ext cx="8810640" cy="6564960"/>
          </a:xfrm>
          <a:prstGeom prst="round2DiagRect">
            <a:avLst>
              <a:gd name="adj1" fmla="val 11807"/>
              <a:gd name="adj2" fmla="val 0"/>
            </a:avLst>
          </a:prstGeom>
          <a:solidFill>
            <a:srgbClr val="878878">
              <a:alpha val="65000"/>
            </a:srgbClr>
          </a:solidFill>
          <a:ln cap="rnd" w="11000">
            <a:solidFill>
              <a:srgbClr val="9b9f8d">
                <a:alpha val="8800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1" name="Google Shape;87;p13"/>
          <p:cNvSpPr/>
          <p:nvPr/>
        </p:nvSpPr>
        <p:spPr>
          <a:xfrm>
            <a:off x="588960" y="1424160"/>
            <a:ext cx="8000640" cy="9000"/>
          </a:xfrm>
          <a:prstGeom prst="rect">
            <a:avLst/>
          </a:prstGeom>
          <a:solidFill>
            <a:schemeClr val="accent1"/>
          </a:solidFill>
          <a:ln w="0">
            <a:noFill/>
          </a:ln>
          <a:effectLst>
            <a:outerShdw blurRad="63360" dir="5400000" dist="12960">
              <a:srgbClr val="000000">
                <a:alpha val="75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tIns="4680" bIns="46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457200" y="25416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indent="0">
              <a:buNone/>
            </a:pPr>
            <a:r>
              <a:rPr b="0" lang="en-US" sz="4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4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457200" y="1645920"/>
            <a:ext cx="4038120" cy="4525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4648320" y="1645920"/>
            <a:ext cx="4038120" cy="4525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 type="dt" idx="28"/>
          </p:nvPr>
        </p:nvSpPr>
        <p:spPr>
          <a:xfrm>
            <a:off x="5562720" y="6400800"/>
            <a:ext cx="3001680" cy="27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lstStyle>
            <a:lvl1pPr indent="0">
              <a:buNone/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Times New Roman"/>
              </a:rPr>
              <a:t>&lt;date/time&gt;</a:t>
            </a:r>
            <a:endParaRPr b="0" lang="en-US" sz="1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66" name="PlaceHolder 5"/>
          <p:cNvSpPr>
            <a:spLocks noGrp="1"/>
          </p:cNvSpPr>
          <p:nvPr>
            <p:ph type="ftr" idx="29"/>
          </p:nvPr>
        </p:nvSpPr>
        <p:spPr>
          <a:xfrm>
            <a:off x="1295280" y="6400800"/>
            <a:ext cx="4211280" cy="27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lstStyle>
            <a:lvl1pPr indent="0" algn="ctr">
              <a:buNone/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Times New Roman"/>
              </a:rPr>
              <a:t>&lt;footer&gt;</a:t>
            </a:r>
            <a:endParaRPr b="0" lang="en-US" sz="1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67" name="PlaceHolder 6"/>
          <p:cNvSpPr>
            <a:spLocks noGrp="1"/>
          </p:cNvSpPr>
          <p:nvPr>
            <p:ph type="sldNum" idx="30"/>
          </p:nvPr>
        </p:nvSpPr>
        <p:spPr>
          <a:xfrm>
            <a:off x="8640720" y="6515280"/>
            <a:ext cx="464760" cy="272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600" strike="noStrike" u="none">
                <a:solidFill>
                  <a:srgbClr val="dfe0d4"/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0D026345-1066-4B64-BDAE-DA303BB63B91}" type="slidenum">
              <a:rPr b="0" lang="en-US" sz="1600" strike="noStrike" u="none">
                <a:solidFill>
                  <a:srgbClr val="dfe0d4"/>
                </a:solidFill>
                <a:effectLst/>
                <a:uFillTx/>
                <a:latin typeface="Arial"/>
                <a:ea typeface="Arial"/>
              </a:rPr>
              <a:t>&lt;number&gt;</a:t>
            </a:fld>
            <a:endParaRPr b="0" lang="en-US" sz="16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3" r:id="rId3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101;p15"/>
          <p:cNvSpPr/>
          <p:nvPr/>
        </p:nvSpPr>
        <p:spPr>
          <a:xfrm>
            <a:off x="164520" y="147240"/>
            <a:ext cx="8810640" cy="6564960"/>
          </a:xfrm>
          <a:prstGeom prst="round2DiagRect">
            <a:avLst>
              <a:gd name="adj1" fmla="val 11807"/>
              <a:gd name="adj2" fmla="val 0"/>
            </a:avLst>
          </a:prstGeom>
          <a:solidFill>
            <a:srgbClr val="878878">
              <a:alpha val="65000"/>
            </a:srgbClr>
          </a:solidFill>
          <a:ln cap="rnd" w="11000">
            <a:solidFill>
              <a:srgbClr val="9b9f8d">
                <a:alpha val="8800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2" name="Google Shape;102;p15"/>
          <p:cNvSpPr/>
          <p:nvPr/>
        </p:nvSpPr>
        <p:spPr>
          <a:xfrm>
            <a:off x="617400" y="2165400"/>
            <a:ext cx="3747600" cy="9000"/>
          </a:xfrm>
          <a:prstGeom prst="rect">
            <a:avLst/>
          </a:prstGeom>
          <a:solidFill>
            <a:schemeClr val="accent1"/>
          </a:solidFill>
          <a:ln w="0">
            <a:noFill/>
          </a:ln>
          <a:effectLst>
            <a:outerShdw blurRad="63360" dir="5400000" dist="12960">
              <a:srgbClr val="000000">
                <a:alpha val="75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tIns="4680" bIns="4680" anchor="b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3" name="Google Shape;103;p15"/>
          <p:cNvSpPr/>
          <p:nvPr/>
        </p:nvSpPr>
        <p:spPr>
          <a:xfrm>
            <a:off x="4800600" y="2165400"/>
            <a:ext cx="3749400" cy="9000"/>
          </a:xfrm>
          <a:prstGeom prst="rect">
            <a:avLst/>
          </a:prstGeom>
          <a:solidFill>
            <a:schemeClr val="accent1"/>
          </a:solidFill>
          <a:ln w="0">
            <a:noFill/>
          </a:ln>
          <a:effectLst>
            <a:outerShdw blurRad="63360" dir="5400000" dist="12960">
              <a:srgbClr val="000000">
                <a:alpha val="75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tIns="4680" bIns="4680" anchor="b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457200" y="25200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indent="0">
              <a:buNone/>
            </a:pPr>
            <a:r>
              <a:rPr b="0" lang="en-US" sz="4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4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 type="body"/>
          </p:nvPr>
        </p:nvSpPr>
        <p:spPr>
          <a:xfrm>
            <a:off x="457200" y="1535040"/>
            <a:ext cx="4039920" cy="639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 type="body"/>
          </p:nvPr>
        </p:nvSpPr>
        <p:spPr>
          <a:xfrm>
            <a:off x="4645080" y="1535040"/>
            <a:ext cx="4041360" cy="639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7" name="PlaceHolder 4"/>
          <p:cNvSpPr>
            <a:spLocks noGrp="1"/>
          </p:cNvSpPr>
          <p:nvPr>
            <p:ph type="body"/>
          </p:nvPr>
        </p:nvSpPr>
        <p:spPr>
          <a:xfrm>
            <a:off x="457200" y="2362320"/>
            <a:ext cx="4039920" cy="3941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8" name="PlaceHolder 5"/>
          <p:cNvSpPr>
            <a:spLocks noGrp="1"/>
          </p:cNvSpPr>
          <p:nvPr>
            <p:ph type="body"/>
          </p:nvPr>
        </p:nvSpPr>
        <p:spPr>
          <a:xfrm>
            <a:off x="4645080" y="2362320"/>
            <a:ext cx="4041360" cy="3941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9" name="PlaceHolder 6"/>
          <p:cNvSpPr>
            <a:spLocks noGrp="1"/>
          </p:cNvSpPr>
          <p:nvPr>
            <p:ph type="dt" idx="31"/>
          </p:nvPr>
        </p:nvSpPr>
        <p:spPr>
          <a:xfrm>
            <a:off x="5562720" y="6400800"/>
            <a:ext cx="3001680" cy="27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lstStyle>
            <a:lvl1pPr indent="0">
              <a:buNone/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Times New Roman"/>
              </a:rPr>
              <a:t>&lt;date/time&gt;</a:t>
            </a:r>
            <a:endParaRPr b="0" lang="en-US" sz="1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80" name="PlaceHolder 7"/>
          <p:cNvSpPr>
            <a:spLocks noGrp="1"/>
          </p:cNvSpPr>
          <p:nvPr>
            <p:ph type="ftr" idx="32"/>
          </p:nvPr>
        </p:nvSpPr>
        <p:spPr>
          <a:xfrm>
            <a:off x="1295280" y="6400800"/>
            <a:ext cx="4211280" cy="27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lstStyle>
            <a:lvl1pPr indent="0" algn="ctr">
              <a:buNone/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Times New Roman"/>
              </a:rPr>
              <a:t>&lt;footer&gt;</a:t>
            </a:r>
            <a:endParaRPr b="0" lang="en-US" sz="1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81" name="PlaceHolder 8"/>
          <p:cNvSpPr>
            <a:spLocks noGrp="1"/>
          </p:cNvSpPr>
          <p:nvPr>
            <p:ph type="sldNum" idx="33"/>
          </p:nvPr>
        </p:nvSpPr>
        <p:spPr>
          <a:xfrm>
            <a:off x="8640720" y="6515280"/>
            <a:ext cx="464760" cy="272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600" strike="noStrike" u="none">
                <a:solidFill>
                  <a:srgbClr val="dfe0d4"/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156489F6-4EA7-49BC-B318-D529051D0E7B}" type="slidenum">
              <a:rPr b="0" lang="en-US" sz="1600" strike="noStrike" u="none">
                <a:solidFill>
                  <a:srgbClr val="dfe0d4"/>
                </a:solidFill>
                <a:effectLst/>
                <a:uFillTx/>
                <a:latin typeface="Arial"/>
                <a:ea typeface="Arial"/>
              </a:rPr>
              <a:t>&lt;number&gt;</a:t>
            </a:fld>
            <a:endParaRPr b="0" lang="en-US" sz="16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5" r:id="rId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5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5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5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5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image" Target="../media/image24.png"/><Relationship Id="rId3" Type="http://schemas.openxmlformats.org/officeDocument/2006/relationships/slideLayout" Target="../slideLayouts/slideLayout5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image" Target="../media/image27.jpeg"/><Relationship Id="rId3" Type="http://schemas.openxmlformats.org/officeDocument/2006/relationships/image" Target="../media/image28.jpeg"/><Relationship Id="rId4" Type="http://schemas.openxmlformats.org/officeDocument/2006/relationships/slideLayout" Target="../slideLayouts/slideLayout5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image" Target="../media/image30.png"/><Relationship Id="rId3" Type="http://schemas.openxmlformats.org/officeDocument/2006/relationships/image" Target="../media/image31.png"/><Relationship Id="rId4" Type="http://schemas.openxmlformats.org/officeDocument/2006/relationships/image" Target="../media/image32.jpeg"/><Relationship Id="rId5" Type="http://schemas.openxmlformats.org/officeDocument/2006/relationships/slideLayout" Target="../slideLayouts/slideLayout5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5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image" Target="../media/image35.png"/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38.jpeg"/><Relationship Id="rId6" Type="http://schemas.openxmlformats.org/officeDocument/2006/relationships/slideLayout" Target="../slideLayouts/slideLayout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7.jpeg"/><Relationship Id="rId2" Type="http://schemas.openxmlformats.org/officeDocument/2006/relationships/image" Target="../media/image39.jpeg"/><Relationship Id="rId3" Type="http://schemas.openxmlformats.org/officeDocument/2006/relationships/image" Target="../media/image40.png"/><Relationship Id="rId4" Type="http://schemas.openxmlformats.org/officeDocument/2006/relationships/slideLayout" Target="../slideLayouts/slideLayout5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41.jpeg"/><Relationship Id="rId2" Type="http://schemas.openxmlformats.org/officeDocument/2006/relationships/image" Target="../media/image42.png"/><Relationship Id="rId3" Type="http://schemas.openxmlformats.org/officeDocument/2006/relationships/image" Target="../media/image43.jpeg"/><Relationship Id="rId4" Type="http://schemas.openxmlformats.org/officeDocument/2006/relationships/image" Target="../media/image44.jpeg"/><Relationship Id="rId5" Type="http://schemas.openxmlformats.org/officeDocument/2006/relationships/slideLayout" Target="../slideLayouts/slideLayout5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45.jpeg"/><Relationship Id="rId2" Type="http://schemas.openxmlformats.org/officeDocument/2006/relationships/image" Target="../media/image46.jpeg"/><Relationship Id="rId3" Type="http://schemas.openxmlformats.org/officeDocument/2006/relationships/image" Target="../media/image47.png"/><Relationship Id="rId4" Type="http://schemas.openxmlformats.org/officeDocument/2006/relationships/slideLayout" Target="../slideLayouts/slideLayout5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slideLayout" Target="../slideLayouts/slideLayout5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slideLayout" Target="../slideLayouts/slideLayout5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50.jpeg"/><Relationship Id="rId2" Type="http://schemas.openxmlformats.org/officeDocument/2006/relationships/slideLayout" Target="../slideLayouts/slideLayout5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51.png"/><Relationship Id="rId2" Type="http://schemas.openxmlformats.org/officeDocument/2006/relationships/image" Target="../media/image52.jpeg"/><Relationship Id="rId3" Type="http://schemas.openxmlformats.org/officeDocument/2006/relationships/slideLayout" Target="../slideLayouts/slideLayout5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53.png"/><Relationship Id="rId2" Type="http://schemas.openxmlformats.org/officeDocument/2006/relationships/image" Target="../media/image54.png"/><Relationship Id="rId3" Type="http://schemas.openxmlformats.org/officeDocument/2006/relationships/image" Target="../media/image55.jpeg"/><Relationship Id="rId4" Type="http://schemas.openxmlformats.org/officeDocument/2006/relationships/slideLayout" Target="../slideLayouts/slideLayout5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56.jpeg"/><Relationship Id="rId2" Type="http://schemas.openxmlformats.org/officeDocument/2006/relationships/image" Target="../media/image57.png"/><Relationship Id="rId3" Type="http://schemas.openxmlformats.org/officeDocument/2006/relationships/slideLayout" Target="../slideLayouts/slideLayout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2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58.png"/><Relationship Id="rId2" Type="http://schemas.openxmlformats.org/officeDocument/2006/relationships/image" Target="../media/image59.png"/><Relationship Id="rId3" Type="http://schemas.openxmlformats.org/officeDocument/2006/relationships/image" Target="../media/image60.png"/><Relationship Id="rId4" Type="http://schemas.openxmlformats.org/officeDocument/2006/relationships/image" Target="../media/image61.jpeg"/><Relationship Id="rId5" Type="http://schemas.openxmlformats.org/officeDocument/2006/relationships/slideLayout" Target="../slideLayouts/slideLayout5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62.png"/><Relationship Id="rId2" Type="http://schemas.openxmlformats.org/officeDocument/2006/relationships/slideLayout" Target="../slideLayouts/slideLayout5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63.png"/><Relationship Id="rId2" Type="http://schemas.openxmlformats.org/officeDocument/2006/relationships/image" Target="../media/image64.png"/><Relationship Id="rId3" Type="http://schemas.openxmlformats.org/officeDocument/2006/relationships/image" Target="../media/image65.png"/><Relationship Id="rId4" Type="http://schemas.openxmlformats.org/officeDocument/2006/relationships/slideLayout" Target="../slideLayouts/slideLayout5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66.png"/><Relationship Id="rId2" Type="http://schemas.openxmlformats.org/officeDocument/2006/relationships/image" Target="../media/image67.png"/><Relationship Id="rId3" Type="http://schemas.openxmlformats.org/officeDocument/2006/relationships/slideLayout" Target="../slideLayouts/slideLayout5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68.png"/><Relationship Id="rId2" Type="http://schemas.openxmlformats.org/officeDocument/2006/relationships/image" Target="../media/image69.png"/><Relationship Id="rId3" Type="http://schemas.openxmlformats.org/officeDocument/2006/relationships/slideLayout" Target="../slideLayouts/slideLayout5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70.png"/><Relationship Id="rId2" Type="http://schemas.openxmlformats.org/officeDocument/2006/relationships/image" Target="../media/image71.png"/><Relationship Id="rId3" Type="http://schemas.openxmlformats.org/officeDocument/2006/relationships/slideLayout" Target="../slideLayouts/slideLayout5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72.png"/><Relationship Id="rId2" Type="http://schemas.openxmlformats.org/officeDocument/2006/relationships/image" Target="../media/image73.png"/><Relationship Id="rId3" Type="http://schemas.openxmlformats.org/officeDocument/2006/relationships/slideLayout" Target="../slideLayouts/slideLayout5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74.png"/><Relationship Id="rId2" Type="http://schemas.openxmlformats.org/officeDocument/2006/relationships/slideLayout" Target="../slideLayouts/slideLayout5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75.png"/><Relationship Id="rId2" Type="http://schemas.openxmlformats.org/officeDocument/2006/relationships/image" Target="../media/image76.png"/><Relationship Id="rId3" Type="http://schemas.openxmlformats.org/officeDocument/2006/relationships/image" Target="../media/image77.png"/><Relationship Id="rId4" Type="http://schemas.openxmlformats.org/officeDocument/2006/relationships/slideLayout" Target="../slideLayouts/slideLayout5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hyperlink" Target="mailto:Ravikumark.phy@gmail.com" TargetMode="External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39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slideLayout" Target="../slideLayouts/slideLayout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2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7.jpeg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49;p21" descr=""/>
          <p:cNvPicPr/>
          <p:nvPr/>
        </p:nvPicPr>
        <p:blipFill>
          <a:blip r:embed="rId1"/>
          <a:stretch/>
        </p:blipFill>
        <p:spPr>
          <a:xfrm>
            <a:off x="0" y="0"/>
            <a:ext cx="9165960" cy="68576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marL="54000" indent="-54000"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5400" strike="noStrike" u="none">
                <a:solidFill>
                  <a:srgbClr val="ffff00"/>
                </a:solidFill>
                <a:effectLst/>
                <a:uFillTx/>
                <a:latin typeface="Abril Fatface"/>
                <a:ea typeface="Abril Fatface"/>
              </a:rPr>
              <a:t>Birth  and Death of Stars </a:t>
            </a:r>
            <a:endParaRPr b="0" lang="en-US" sz="5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3" name="Google Shape;151;p21"/>
          <p:cNvSpPr/>
          <p:nvPr/>
        </p:nvSpPr>
        <p:spPr>
          <a:xfrm>
            <a:off x="4267080" y="6157080"/>
            <a:ext cx="4876560" cy="685440"/>
          </a:xfrm>
          <a:prstGeom prst="rect">
            <a:avLst/>
          </a:prstGeom>
          <a:gradFill rotWithShape="0">
            <a:gsLst>
              <a:gs pos="0">
                <a:srgbClr val="fbc3c3"/>
              </a:gs>
              <a:gs pos="62000">
                <a:srgbClr val="fce7e7"/>
              </a:gs>
              <a:gs pos="100000">
                <a:srgbClr val="fdeded"/>
              </a:gs>
            </a:gsLst>
            <a:lin ang="16200000"/>
          </a:gradFill>
          <a:ln w="9525">
            <a:solidFill>
              <a:srgbClr val="d1a5a5"/>
            </a:solidFill>
            <a:round/>
          </a:ln>
          <a:effectLst>
            <a:outerShdw blurRad="50760" dir="5400000" dist="38160" rotWithShape="0">
              <a:srgbClr val="000000">
                <a:alpha val="43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anchor="b">
            <a:normAutofit fontScale="62500" lnSpcReduction="19999"/>
          </a:bodyPr>
          <a:p>
            <a:pPr marL="54000" indent="-54000" algn="r">
              <a:lnSpc>
                <a:spcPct val="100000"/>
              </a:lnSpc>
              <a:tabLst>
                <a:tab algn="l" pos="0"/>
              </a:tabLst>
            </a:pPr>
            <a:r>
              <a:rPr b="1" lang="en-US" sz="5400" strike="noStrike" u="none">
                <a:solidFill>
                  <a:schemeClr val="dk1"/>
                </a:solidFill>
                <a:effectLst/>
                <a:uFillTx/>
                <a:latin typeface="Abril Fatface"/>
                <a:ea typeface="Abril Fatface"/>
              </a:rPr>
              <a:t>Prof .Dr.K.Ravikumar</a:t>
            </a:r>
            <a:endParaRPr b="0" lang="en-US" sz="5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216;p30" descr=""/>
          <p:cNvPicPr/>
          <p:nvPr/>
        </p:nvPicPr>
        <p:blipFill>
          <a:blip r:embed="rId1"/>
          <a:stretch/>
        </p:blipFill>
        <p:spPr>
          <a:xfrm>
            <a:off x="1752480" y="1219320"/>
            <a:ext cx="5333760" cy="52290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33" name="Google Shape;217;p30"/>
          <p:cNvSpPr/>
          <p:nvPr/>
        </p:nvSpPr>
        <p:spPr>
          <a:xfrm>
            <a:off x="1828800" y="380880"/>
            <a:ext cx="5906880" cy="76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i="1" lang="en-US" sz="4400" strike="noStrike" u="sng">
                <a:solidFill>
                  <a:schemeClr val="lt1"/>
                </a:solidFill>
                <a:effectLst/>
                <a:uFillTx/>
                <a:latin typeface="Times New Roman"/>
                <a:ea typeface="Times New Roman"/>
              </a:rPr>
              <a:t>Main sequence star- sun</a:t>
            </a:r>
            <a:endParaRPr b="0" lang="en-US" sz="4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222;p31" descr=""/>
          <p:cNvPicPr/>
          <p:nvPr/>
        </p:nvPicPr>
        <p:blipFill>
          <a:blip r:embed="rId1"/>
          <a:stretch/>
        </p:blipFill>
        <p:spPr>
          <a:xfrm>
            <a:off x="2971800" y="3124080"/>
            <a:ext cx="2847600" cy="26665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35" name="Google Shape;223;p31"/>
          <p:cNvSpPr/>
          <p:nvPr/>
        </p:nvSpPr>
        <p:spPr>
          <a:xfrm>
            <a:off x="2209680" y="380880"/>
            <a:ext cx="3962160" cy="76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1" i="1" lang="en-US" sz="4400" strike="noStrike" u="sng">
                <a:solidFill>
                  <a:schemeClr val="lt1"/>
                </a:solidFill>
                <a:effectLst/>
                <a:uFillTx/>
                <a:latin typeface="Times New Roman"/>
                <a:ea typeface="Times New Roman"/>
              </a:rPr>
              <a:t>3.Red giant </a:t>
            </a:r>
            <a:endParaRPr b="0" lang="en-US" sz="4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36" name="Google Shape;224;p31"/>
          <p:cNvSpPr/>
          <p:nvPr/>
        </p:nvSpPr>
        <p:spPr>
          <a:xfrm>
            <a:off x="1143000" y="1676520"/>
            <a:ext cx="6476760" cy="132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4000" strike="noStrike" u="none">
                <a:solidFill>
                  <a:schemeClr val="lt1"/>
                </a:solidFill>
                <a:effectLst/>
                <a:uFillTx/>
                <a:latin typeface="Times New Roman"/>
                <a:ea typeface="Times New Roman"/>
              </a:rPr>
              <a:t>What is happen if all hydrogen is totally exhausted ?</a:t>
            </a:r>
            <a:endParaRPr b="0" lang="en-US" sz="4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229;p32"/>
          <p:cNvSpPr/>
          <p:nvPr/>
        </p:nvSpPr>
        <p:spPr>
          <a:xfrm>
            <a:off x="2590920" y="533520"/>
            <a:ext cx="3657240" cy="369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1800" strike="noStrike" u="none">
                <a:solidFill>
                  <a:schemeClr val="lt1"/>
                </a:solidFill>
                <a:effectLst/>
                <a:uFillTx/>
                <a:latin typeface="Times New Roman"/>
                <a:ea typeface="Times New Roman"/>
              </a:rPr>
              <a:t>             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138" name="Google Shape;230;p32" descr=""/>
          <p:cNvPicPr/>
          <p:nvPr/>
        </p:nvPicPr>
        <p:blipFill>
          <a:blip r:embed="rId1"/>
          <a:stretch/>
        </p:blipFill>
        <p:spPr>
          <a:xfrm>
            <a:off x="914400" y="1371600"/>
            <a:ext cx="4266720" cy="39049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39" name="Google Shape;231;p32"/>
          <p:cNvSpPr/>
          <p:nvPr/>
        </p:nvSpPr>
        <p:spPr>
          <a:xfrm>
            <a:off x="5867280" y="2286000"/>
            <a:ext cx="2514240" cy="212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4400" strike="noStrike" u="none" baseline="-25000">
                <a:solidFill>
                  <a:schemeClr val="lt1"/>
                </a:solidFill>
                <a:effectLst/>
                <a:uFillTx/>
                <a:latin typeface="Times New Roman"/>
                <a:ea typeface="Times New Roman"/>
              </a:rPr>
              <a:t> </a:t>
            </a:r>
            <a:r>
              <a:rPr b="1" lang="en-US" sz="4400" strike="noStrike" u="none">
                <a:solidFill>
                  <a:schemeClr val="lt1"/>
                </a:solidFill>
                <a:effectLst/>
                <a:uFillTx/>
                <a:latin typeface="Times New Roman"/>
                <a:ea typeface="Times New Roman"/>
              </a:rPr>
              <a:t> P</a:t>
            </a:r>
            <a:r>
              <a:rPr b="1" lang="en-US" sz="4400" strike="noStrike" u="none" baseline="-25000">
                <a:solidFill>
                  <a:schemeClr val="lt1"/>
                </a:solidFill>
                <a:effectLst/>
                <a:uFillTx/>
                <a:latin typeface="Times New Roman"/>
                <a:ea typeface="Times New Roman"/>
              </a:rPr>
              <a:t>g</a:t>
            </a:r>
            <a:r>
              <a:rPr b="1" lang="en-US" sz="4400" strike="noStrike" u="none">
                <a:solidFill>
                  <a:schemeClr val="lt1"/>
                </a:solidFill>
                <a:effectLst/>
                <a:uFillTx/>
                <a:latin typeface="Times New Roman"/>
                <a:ea typeface="Times New Roman"/>
              </a:rPr>
              <a:t> &gt; F</a:t>
            </a:r>
            <a:r>
              <a:rPr b="1" lang="en-US" sz="4400" strike="noStrike" u="none" baseline="-25000">
                <a:solidFill>
                  <a:schemeClr val="lt1"/>
                </a:solidFill>
                <a:effectLst/>
                <a:uFillTx/>
                <a:latin typeface="Times New Roman"/>
                <a:ea typeface="Times New Roman"/>
              </a:rPr>
              <a:t>G</a:t>
            </a:r>
            <a:r>
              <a:rPr b="1" lang="en-US" sz="4400" strike="noStrike" u="none">
                <a:solidFill>
                  <a:schemeClr val="lt1"/>
                </a:solidFill>
                <a:effectLst/>
                <a:uFillTx/>
                <a:latin typeface="Times New Roman"/>
                <a:ea typeface="Times New Roman"/>
              </a:rPr>
              <a:t> </a:t>
            </a:r>
            <a:endParaRPr b="0" lang="en-US" sz="4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4400" strike="noStrike" u="none" baseline="-25000">
                <a:solidFill>
                  <a:schemeClr val="lt1"/>
                </a:solidFill>
                <a:effectLst/>
                <a:uFillTx/>
                <a:latin typeface="Times New Roman"/>
                <a:ea typeface="Times New Roman"/>
              </a:rPr>
              <a:t> </a:t>
            </a:r>
            <a:r>
              <a:rPr b="1" lang="en-US" sz="4400" strike="noStrike" u="none">
                <a:solidFill>
                  <a:schemeClr val="lt1"/>
                </a:solidFill>
                <a:effectLst/>
                <a:uFillTx/>
                <a:latin typeface="Times New Roman"/>
                <a:ea typeface="Times New Roman"/>
              </a:rPr>
              <a:t> </a:t>
            </a:r>
            <a:endParaRPr b="0" lang="en-US" sz="4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2200" strike="noStrike" u="none">
                <a:solidFill>
                  <a:schemeClr val="lt1"/>
                </a:solidFill>
                <a:effectLst/>
                <a:uFillTx/>
                <a:latin typeface="Times New Roman"/>
                <a:ea typeface="Times New Roman"/>
              </a:rPr>
              <a:t>STAR STARTS  TO EXPANDS</a:t>
            </a:r>
            <a:endParaRPr b="0" lang="en-US" sz="2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236;p33" descr=""/>
          <p:cNvPicPr/>
          <p:nvPr/>
        </p:nvPicPr>
        <p:blipFill>
          <a:blip r:embed="rId1"/>
          <a:stretch/>
        </p:blipFill>
        <p:spPr>
          <a:xfrm>
            <a:off x="152280" y="914400"/>
            <a:ext cx="4800240" cy="45716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41" name="Google Shape;237;p33"/>
          <p:cNvSpPr/>
          <p:nvPr/>
        </p:nvSpPr>
        <p:spPr>
          <a:xfrm>
            <a:off x="2133720" y="152280"/>
            <a:ext cx="4266720" cy="76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1800" strike="noStrike" u="none">
                <a:solidFill>
                  <a:schemeClr val="lt1"/>
                </a:solidFill>
                <a:effectLst/>
                <a:uFillTx/>
                <a:latin typeface="Calibri"/>
                <a:ea typeface="Calibri"/>
              </a:rPr>
              <a:t>                             </a:t>
            </a:r>
            <a:r>
              <a:rPr b="1" i="1" lang="en-US" sz="4400" strike="noStrike" u="sng">
                <a:solidFill>
                  <a:schemeClr val="lt1"/>
                </a:solidFill>
                <a:effectLst/>
                <a:uFillTx/>
                <a:latin typeface="Times New Roman"/>
                <a:ea typeface="Times New Roman"/>
              </a:rPr>
              <a:t>Red giant</a:t>
            </a:r>
            <a:endParaRPr b="0" lang="en-US" sz="4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42" name="Google Shape;238;p33"/>
          <p:cNvSpPr/>
          <p:nvPr/>
        </p:nvSpPr>
        <p:spPr>
          <a:xfrm>
            <a:off x="5181480" y="990720"/>
            <a:ext cx="3428640" cy="554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2800" strike="noStrike" u="none">
                <a:solidFill>
                  <a:schemeClr val="lt1"/>
                </a:solidFill>
                <a:effectLst/>
                <a:uFillTx/>
                <a:latin typeface="Times New Roman"/>
                <a:ea typeface="Times New Roman"/>
              </a:rPr>
              <a:t>The Sun become a red giant  after  5billion year</a:t>
            </a:r>
            <a:endParaRPr b="0" lang="en-US" sz="2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2800" strike="noStrike" u="none">
                <a:solidFill>
                  <a:schemeClr val="lt1"/>
                </a:solidFill>
                <a:effectLst/>
                <a:uFillTx/>
                <a:latin typeface="Times New Roman"/>
                <a:ea typeface="Times New Roman"/>
              </a:rPr>
              <a:t>radius will expand to  200 times </a:t>
            </a:r>
            <a:endParaRPr b="0" lang="en-US" sz="2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2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2800" strike="noStrike" u="none">
                <a:solidFill>
                  <a:schemeClr val="lt1"/>
                </a:solidFill>
                <a:effectLst/>
                <a:uFillTx/>
                <a:latin typeface="Times New Roman"/>
                <a:ea typeface="Times New Roman"/>
              </a:rPr>
              <a:t>The Sun will lose a significant fraction of its mass.</a:t>
            </a:r>
            <a:endParaRPr b="0" lang="en-US" sz="2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2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2800" strike="noStrike" u="none">
                <a:solidFill>
                  <a:schemeClr val="lt1"/>
                </a:solidFill>
                <a:effectLst/>
                <a:uFillTx/>
                <a:latin typeface="Times New Roman"/>
                <a:ea typeface="Times New Roman"/>
              </a:rPr>
              <a:t>Surface temperature  is low 5000K</a:t>
            </a:r>
            <a:endParaRPr b="0" lang="en-US" sz="2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2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243;p34" descr=""/>
          <p:cNvPicPr/>
          <p:nvPr/>
        </p:nvPicPr>
        <p:blipFill>
          <a:blip r:embed="rId1"/>
          <a:stretch/>
        </p:blipFill>
        <p:spPr>
          <a:xfrm>
            <a:off x="4876920" y="2209680"/>
            <a:ext cx="3657240" cy="35859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44" name="Google Shape;244;p34" descr=""/>
          <p:cNvPicPr/>
          <p:nvPr/>
        </p:nvPicPr>
        <p:blipFill>
          <a:blip r:embed="rId2"/>
          <a:stretch/>
        </p:blipFill>
        <p:spPr>
          <a:xfrm>
            <a:off x="304920" y="2209680"/>
            <a:ext cx="4571640" cy="35809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45" name="Google Shape;245;p34"/>
          <p:cNvSpPr/>
          <p:nvPr/>
        </p:nvSpPr>
        <p:spPr>
          <a:xfrm>
            <a:off x="1752480" y="380880"/>
            <a:ext cx="6019560" cy="76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i="1" lang="en-US" sz="4400" strike="noStrike" u="sng">
                <a:solidFill>
                  <a:schemeClr val="lt1"/>
                </a:solidFill>
                <a:effectLst/>
                <a:uFillTx/>
                <a:latin typeface="Times New Roman"/>
                <a:ea typeface="Times New Roman"/>
              </a:rPr>
              <a:t>Red giant-solar system</a:t>
            </a:r>
            <a:endParaRPr b="0" lang="en-US" sz="4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250;p35"/>
          <p:cNvSpPr/>
          <p:nvPr/>
        </p:nvSpPr>
        <p:spPr>
          <a:xfrm>
            <a:off x="762120" y="1828800"/>
            <a:ext cx="3657240" cy="424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800" strike="noStrike" u="none">
                <a:solidFill>
                  <a:schemeClr val="lt1"/>
                </a:solidFill>
                <a:effectLst/>
                <a:uFillTx/>
                <a:latin typeface="Arial"/>
                <a:ea typeface="Arial"/>
              </a:rPr>
              <a:t>*A </a:t>
            </a:r>
            <a:r>
              <a:rPr b="1" lang="en-US" sz="1800" strike="noStrike" u="none">
                <a:solidFill>
                  <a:schemeClr val="lt1"/>
                </a:solidFill>
                <a:effectLst/>
                <a:uFillTx/>
                <a:latin typeface="Arial"/>
                <a:ea typeface="Arial"/>
              </a:rPr>
              <a:t>white dwarf  is </a:t>
            </a:r>
            <a:r>
              <a:rPr b="0" lang="en-US" sz="1800" strike="noStrike" u="none">
                <a:solidFill>
                  <a:schemeClr val="lt1"/>
                </a:solidFill>
                <a:effectLst/>
                <a:uFillTx/>
                <a:latin typeface="Arial"/>
                <a:ea typeface="Arial"/>
              </a:rPr>
              <a:t> small star composed mostly of electron.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800" strike="noStrike" u="none">
                <a:solidFill>
                  <a:schemeClr val="lt1"/>
                </a:solidFill>
                <a:effectLst/>
                <a:uFillTx/>
                <a:latin typeface="Arial"/>
                <a:ea typeface="Arial"/>
              </a:rPr>
              <a:t>*They are very dense (10</a:t>
            </a:r>
            <a:r>
              <a:rPr b="0" lang="en-US" sz="1800" strike="noStrike" u="none" baseline="30000">
                <a:solidFill>
                  <a:schemeClr val="lt1"/>
                </a:solidFill>
                <a:effectLst/>
                <a:uFillTx/>
                <a:latin typeface="Arial"/>
                <a:ea typeface="Arial"/>
              </a:rPr>
              <a:t>9</a:t>
            </a:r>
            <a:r>
              <a:rPr b="0" lang="en-US" sz="1800" strike="noStrike" u="none">
                <a:solidFill>
                  <a:schemeClr val="lt1"/>
                </a:solidFill>
                <a:effectLst/>
                <a:uFillTx/>
                <a:latin typeface="Arial"/>
                <a:ea typeface="Arial"/>
              </a:rPr>
              <a:t> Kg/m</a:t>
            </a:r>
            <a:r>
              <a:rPr b="0" lang="en-US" sz="1800" strike="noStrike" u="none" baseline="30000">
                <a:solidFill>
                  <a:schemeClr val="lt1"/>
                </a:solidFill>
                <a:effectLst/>
                <a:uFillTx/>
                <a:latin typeface="Arial"/>
                <a:ea typeface="Arial"/>
              </a:rPr>
              <a:t>3</a:t>
            </a:r>
            <a:r>
              <a:rPr b="0" lang="en-US" sz="1800" strike="noStrike" u="none">
                <a:solidFill>
                  <a:schemeClr val="lt1"/>
                </a:solidFill>
                <a:effectLst/>
                <a:uFillTx/>
                <a:latin typeface="Arial"/>
                <a:ea typeface="Arial"/>
              </a:rPr>
              <a:t> )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800" strike="noStrike" u="none">
                <a:solidFill>
                  <a:schemeClr val="lt1"/>
                </a:solidFill>
                <a:effectLst/>
                <a:uFillTx/>
                <a:latin typeface="Arial"/>
                <a:ea typeface="Arial"/>
              </a:rPr>
              <a:t>*white dwarf's mass is equal to  of the Sun ( M &lt; 1.4M</a:t>
            </a:r>
            <a:r>
              <a:rPr b="0" lang="en-US" sz="1800" strike="noStrike" u="none" baseline="-25000">
                <a:solidFill>
                  <a:schemeClr val="lt1"/>
                </a:solidFill>
                <a:effectLst/>
                <a:uFillTx/>
                <a:latin typeface="Arial"/>
                <a:ea typeface="Arial"/>
              </a:rPr>
              <a:t>0</a:t>
            </a:r>
            <a:r>
              <a:rPr b="0" lang="en-US" sz="1800" strike="noStrike" u="none">
                <a:solidFill>
                  <a:schemeClr val="lt1"/>
                </a:solidFill>
                <a:effectLst/>
                <a:uFillTx/>
                <a:latin typeface="Arial"/>
                <a:ea typeface="Arial"/>
              </a:rPr>
              <a:t>).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800" strike="noStrike" u="none">
                <a:solidFill>
                  <a:schemeClr val="lt1"/>
                </a:solidFill>
                <a:effectLst/>
                <a:uFillTx/>
                <a:latin typeface="Arial"/>
                <a:ea typeface="Arial"/>
              </a:rPr>
              <a:t>* Radius  1000  times smaller the sun 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800" strike="noStrike" u="none">
                <a:solidFill>
                  <a:schemeClr val="lt1"/>
                </a:solidFill>
                <a:effectLst/>
                <a:uFillTx/>
                <a:latin typeface="Arial"/>
                <a:ea typeface="Arial"/>
              </a:rPr>
              <a:t>*Temperatures 7000K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147" name="Google Shape;251;p35" descr=""/>
          <p:cNvPicPr/>
          <p:nvPr/>
        </p:nvPicPr>
        <p:blipFill>
          <a:blip r:embed="rId1"/>
          <a:stretch/>
        </p:blipFill>
        <p:spPr>
          <a:xfrm>
            <a:off x="4648320" y="2666880"/>
            <a:ext cx="3962160" cy="31237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48" name="Google Shape;252;p35"/>
          <p:cNvSpPr/>
          <p:nvPr/>
        </p:nvSpPr>
        <p:spPr>
          <a:xfrm>
            <a:off x="2362320" y="0"/>
            <a:ext cx="4343040" cy="1445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4400" strike="noStrike" u="none">
                <a:solidFill>
                  <a:schemeClr val="lt1"/>
                </a:solidFill>
                <a:effectLst/>
                <a:uFillTx/>
                <a:latin typeface="Times New Roman"/>
                <a:ea typeface="Times New Roman"/>
              </a:rPr>
              <a:t>                 </a:t>
            </a:r>
            <a:r>
              <a:rPr b="1" i="1" lang="en-US" sz="4400" strike="noStrike" u="sng">
                <a:solidFill>
                  <a:schemeClr val="lt1"/>
                </a:solidFill>
                <a:effectLst/>
                <a:uFillTx/>
                <a:latin typeface="Times New Roman"/>
                <a:ea typeface="Times New Roman"/>
              </a:rPr>
              <a:t>4.White dwarf </a:t>
            </a:r>
            <a:endParaRPr b="0" lang="en-US" sz="4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49" name="Google Shape;253;p35"/>
          <p:cNvSpPr/>
          <p:nvPr/>
        </p:nvSpPr>
        <p:spPr>
          <a:xfrm>
            <a:off x="4191120" y="1447920"/>
            <a:ext cx="3809520" cy="113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3200" strike="noStrike" u="none">
                <a:solidFill>
                  <a:schemeClr val="lt1"/>
                </a:solidFill>
                <a:effectLst/>
                <a:uFillTx/>
                <a:latin typeface="Times New Roman"/>
                <a:ea typeface="Times New Roman"/>
              </a:rPr>
              <a:t>           F</a:t>
            </a:r>
            <a:r>
              <a:rPr b="1" lang="en-US" sz="3200" strike="noStrike" u="none" baseline="-25000">
                <a:solidFill>
                  <a:schemeClr val="lt1"/>
                </a:solidFill>
                <a:effectLst/>
                <a:uFillTx/>
                <a:latin typeface="Times New Roman"/>
                <a:ea typeface="Times New Roman"/>
              </a:rPr>
              <a:t>G</a:t>
            </a:r>
            <a:r>
              <a:rPr b="1" lang="en-US" sz="3200" strike="noStrike" u="none">
                <a:solidFill>
                  <a:schemeClr val="lt1"/>
                </a:solidFill>
                <a:effectLst/>
                <a:uFillTx/>
                <a:latin typeface="Times New Roman"/>
                <a:ea typeface="Times New Roman"/>
              </a:rPr>
              <a:t> &gt;P </a:t>
            </a:r>
            <a:r>
              <a:rPr b="1" lang="en-US" sz="3200" strike="noStrike" u="none" baseline="-25000">
                <a:solidFill>
                  <a:schemeClr val="lt1"/>
                </a:solidFill>
                <a:effectLst/>
                <a:uFillTx/>
                <a:latin typeface="Times New Roman"/>
                <a:ea typeface="Times New Roman"/>
              </a:rPr>
              <a:t>g</a:t>
            </a:r>
            <a:endParaRPr b="0" lang="en-US" sz="3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800" strike="noStrike" u="none" baseline="-25000">
                <a:solidFill>
                  <a:schemeClr val="lt1"/>
                </a:solidFill>
                <a:effectLst/>
                <a:uFillTx/>
                <a:latin typeface="Times New Roman"/>
                <a:ea typeface="Times New Roman"/>
              </a:rPr>
              <a:t> </a:t>
            </a:r>
            <a:r>
              <a:rPr b="0" lang="en-US" sz="1800" strike="noStrike" u="none">
                <a:solidFill>
                  <a:schemeClr val="lt1"/>
                </a:solidFill>
                <a:effectLst/>
                <a:uFillTx/>
                <a:latin typeface="Times New Roman"/>
                <a:ea typeface="Times New Roman"/>
              </a:rPr>
              <a:t> 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800" strike="noStrike" u="none">
                <a:solidFill>
                  <a:schemeClr val="lt1"/>
                </a:solidFill>
                <a:effectLst/>
                <a:uFillTx/>
                <a:latin typeface="Times New Roman"/>
                <a:ea typeface="Times New Roman"/>
              </a:rPr>
              <a:t>STAR STARTS  TO  CONTRACTS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258;p36" descr=""/>
          <p:cNvPicPr/>
          <p:nvPr/>
        </p:nvPicPr>
        <p:blipFill>
          <a:blip r:embed="rId1"/>
          <a:stretch/>
        </p:blipFill>
        <p:spPr>
          <a:xfrm>
            <a:off x="4114800" y="685800"/>
            <a:ext cx="4419360" cy="57146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51" name="Google Shape;259;p36" descr=""/>
          <p:cNvPicPr/>
          <p:nvPr/>
        </p:nvPicPr>
        <p:blipFill>
          <a:blip r:embed="rId2"/>
          <a:stretch/>
        </p:blipFill>
        <p:spPr>
          <a:xfrm>
            <a:off x="1143000" y="685800"/>
            <a:ext cx="2990520" cy="28191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52" name="Google Shape;260;p36" descr=""/>
          <p:cNvPicPr/>
          <p:nvPr/>
        </p:nvPicPr>
        <p:blipFill>
          <a:blip r:embed="rId3"/>
          <a:stretch/>
        </p:blipFill>
        <p:spPr>
          <a:xfrm>
            <a:off x="1143000" y="3505320"/>
            <a:ext cx="2971440" cy="291420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265;p37" descr=""/>
          <p:cNvPicPr/>
          <p:nvPr/>
        </p:nvPicPr>
        <p:blipFill>
          <a:blip r:embed="rId1"/>
          <a:stretch/>
        </p:blipFill>
        <p:spPr>
          <a:xfrm>
            <a:off x="5334120" y="4114800"/>
            <a:ext cx="3276360" cy="22665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54" name="Google Shape;266;p37" descr=""/>
          <p:cNvPicPr/>
          <p:nvPr/>
        </p:nvPicPr>
        <p:blipFill>
          <a:blip r:embed="rId2"/>
          <a:stretch/>
        </p:blipFill>
        <p:spPr>
          <a:xfrm>
            <a:off x="1600200" y="4114800"/>
            <a:ext cx="3800160" cy="22856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55" name="Google Shape;267;p37" descr=""/>
          <p:cNvPicPr/>
          <p:nvPr/>
        </p:nvPicPr>
        <p:blipFill>
          <a:blip r:embed="rId3"/>
          <a:stretch/>
        </p:blipFill>
        <p:spPr>
          <a:xfrm>
            <a:off x="5410080" y="1371600"/>
            <a:ext cx="3200040" cy="27428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56" name="Google Shape;268;p37"/>
          <p:cNvSpPr/>
          <p:nvPr/>
        </p:nvSpPr>
        <p:spPr>
          <a:xfrm>
            <a:off x="2209680" y="304920"/>
            <a:ext cx="4919400" cy="76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i="1" lang="en-US" sz="4400" strike="noStrike" u="sng">
                <a:solidFill>
                  <a:schemeClr val="lt1"/>
                </a:solidFill>
                <a:effectLst/>
                <a:uFillTx/>
                <a:latin typeface="Times New Roman"/>
                <a:ea typeface="Times New Roman"/>
              </a:rPr>
              <a:t>White dwarf -photos</a:t>
            </a:r>
            <a:endParaRPr b="0" lang="en-US" sz="4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157" name="Google Shape;269;p37" descr=""/>
          <p:cNvPicPr/>
          <p:nvPr/>
        </p:nvPicPr>
        <p:blipFill>
          <a:blip r:embed="rId4"/>
          <a:stretch/>
        </p:blipFill>
        <p:spPr>
          <a:xfrm>
            <a:off x="1600200" y="1371600"/>
            <a:ext cx="3809520" cy="274284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274;p38" descr=""/>
          <p:cNvPicPr/>
          <p:nvPr/>
        </p:nvPicPr>
        <p:blipFill>
          <a:blip r:embed="rId1"/>
          <a:stretch/>
        </p:blipFill>
        <p:spPr>
          <a:xfrm>
            <a:off x="1905120" y="1752480"/>
            <a:ext cx="4933440" cy="42573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59" name="Google Shape;275;p38"/>
          <p:cNvSpPr/>
          <p:nvPr/>
        </p:nvSpPr>
        <p:spPr>
          <a:xfrm>
            <a:off x="1600200" y="533520"/>
            <a:ext cx="5866920" cy="76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i="1" lang="en-US" sz="4400" strike="noStrike" u="sng">
                <a:solidFill>
                  <a:schemeClr val="lt1"/>
                </a:solidFill>
                <a:effectLst/>
                <a:uFillTx/>
                <a:latin typeface="Times New Roman"/>
                <a:ea typeface="Times New Roman"/>
              </a:rPr>
              <a:t>White dwarf materials</a:t>
            </a:r>
            <a:endParaRPr b="0" lang="en-US" sz="4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280;p39" descr=""/>
          <p:cNvPicPr/>
          <p:nvPr/>
        </p:nvPicPr>
        <p:blipFill>
          <a:blip r:embed="rId1"/>
          <a:stretch/>
        </p:blipFill>
        <p:spPr>
          <a:xfrm>
            <a:off x="762120" y="1905120"/>
            <a:ext cx="2311200" cy="22093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61" name="Google Shape;281;p39" descr=""/>
          <p:cNvPicPr/>
          <p:nvPr/>
        </p:nvPicPr>
        <p:blipFill>
          <a:blip r:embed="rId2"/>
          <a:stretch/>
        </p:blipFill>
        <p:spPr>
          <a:xfrm>
            <a:off x="5334120" y="1905120"/>
            <a:ext cx="2133360" cy="2209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62" name="Google Shape;282;p39"/>
          <p:cNvSpPr/>
          <p:nvPr/>
        </p:nvSpPr>
        <p:spPr>
          <a:xfrm>
            <a:off x="228600" y="380880"/>
            <a:ext cx="8915040" cy="76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i="1" lang="en-US" sz="4400" strike="noStrike" u="sng">
                <a:solidFill>
                  <a:schemeClr val="lt1"/>
                </a:solidFill>
                <a:effectLst/>
                <a:uFillTx/>
                <a:latin typeface="Times New Roman"/>
                <a:ea typeface="Times New Roman"/>
              </a:rPr>
              <a:t> White dwarf  is the end stage of star</a:t>
            </a:r>
            <a:r>
              <a:rPr b="1" lang="en-US" sz="4400" strike="noStrike" u="none">
                <a:solidFill>
                  <a:schemeClr val="lt1"/>
                </a:solidFill>
                <a:effectLst/>
                <a:uFillTx/>
                <a:latin typeface="Times New Roman"/>
                <a:ea typeface="Times New Roman"/>
              </a:rPr>
              <a:t>?</a:t>
            </a:r>
            <a:endParaRPr b="0" lang="en-US" sz="4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163" name="Google Shape;283;p39" descr=""/>
          <p:cNvPicPr/>
          <p:nvPr/>
        </p:nvPicPr>
        <p:blipFill>
          <a:blip r:embed="rId3"/>
          <a:stretch/>
        </p:blipFill>
        <p:spPr>
          <a:xfrm>
            <a:off x="3124080" y="1905120"/>
            <a:ext cx="2199960" cy="22093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64" name="Google Shape;284;p39" descr=""/>
          <p:cNvPicPr/>
          <p:nvPr/>
        </p:nvPicPr>
        <p:blipFill>
          <a:blip r:embed="rId4"/>
          <a:stretch/>
        </p:blipFill>
        <p:spPr>
          <a:xfrm>
            <a:off x="3429000" y="4114800"/>
            <a:ext cx="4038120" cy="22856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65" name="Google Shape;285;p39" descr=""/>
          <p:cNvPicPr/>
          <p:nvPr/>
        </p:nvPicPr>
        <p:blipFill>
          <a:blip r:embed="rId5"/>
          <a:stretch/>
        </p:blipFill>
        <p:spPr>
          <a:xfrm>
            <a:off x="762120" y="4114800"/>
            <a:ext cx="2666520" cy="228564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304920" y="0"/>
            <a:ext cx="8534160" cy="1142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marL="54720"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i="1" lang="en-US" sz="4600" strike="noStrike" u="sng">
                <a:solidFill>
                  <a:srgbClr val="e7e9c9"/>
                </a:solidFill>
                <a:effectLst/>
                <a:uFillTx/>
                <a:latin typeface="Times New Roman"/>
                <a:ea typeface="Times New Roman"/>
              </a:rPr>
              <a:t>What is a star </a:t>
            </a:r>
            <a:endParaRPr b="0" lang="en-US" sz="4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05" name="Google Shape;157;p22" descr=""/>
          <p:cNvPicPr/>
          <p:nvPr/>
        </p:nvPicPr>
        <p:blipFill>
          <a:blip r:embed="rId1"/>
          <a:stretch/>
        </p:blipFill>
        <p:spPr>
          <a:xfrm>
            <a:off x="838080" y="1295280"/>
            <a:ext cx="7086240" cy="37335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06" name="Google Shape;158;p22"/>
          <p:cNvSpPr/>
          <p:nvPr/>
        </p:nvSpPr>
        <p:spPr>
          <a:xfrm>
            <a:off x="304920" y="5715000"/>
            <a:ext cx="8838720" cy="829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2400" strike="noStrike" u="none">
                <a:solidFill>
                  <a:schemeClr val="lt1"/>
                </a:solidFill>
                <a:effectLst/>
                <a:uFillTx/>
                <a:latin typeface="Times New Roman"/>
                <a:ea typeface="Times New Roman"/>
              </a:rPr>
              <a:t>A </a:t>
            </a:r>
            <a:r>
              <a:rPr b="1" lang="en-US" sz="2400" strike="noStrike" u="none">
                <a:solidFill>
                  <a:schemeClr val="lt1"/>
                </a:solidFill>
                <a:effectLst/>
                <a:uFillTx/>
                <a:latin typeface="Times New Roman"/>
                <a:ea typeface="Times New Roman"/>
              </a:rPr>
              <a:t>star</a:t>
            </a:r>
            <a:r>
              <a:rPr b="0" lang="en-US" sz="2400" strike="noStrike" u="none">
                <a:solidFill>
                  <a:schemeClr val="lt1"/>
                </a:solidFill>
                <a:effectLst/>
                <a:uFillTx/>
                <a:latin typeface="Times New Roman"/>
                <a:ea typeface="Times New Roman"/>
              </a:rPr>
              <a:t> is a massive, luminous ball of  burning gas. held together by gravity. The nearest star to Earth is the Sun.</a:t>
            </a:r>
            <a:endParaRPr b="0" lang="en-US" sz="2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7"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290;p40" descr=""/>
          <p:cNvPicPr/>
          <p:nvPr/>
        </p:nvPicPr>
        <p:blipFill>
          <a:blip r:embed="rId1"/>
          <a:stretch/>
        </p:blipFill>
        <p:spPr>
          <a:xfrm>
            <a:off x="6019920" y="2590920"/>
            <a:ext cx="2285640" cy="27428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67" name="Google Shape;291;p40" descr=""/>
          <p:cNvPicPr/>
          <p:nvPr/>
        </p:nvPicPr>
        <p:blipFill>
          <a:blip r:embed="rId2"/>
          <a:stretch/>
        </p:blipFill>
        <p:spPr>
          <a:xfrm>
            <a:off x="1371600" y="2895480"/>
            <a:ext cx="2133360" cy="25142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68" name="Google Shape;292;p40"/>
          <p:cNvSpPr/>
          <p:nvPr/>
        </p:nvSpPr>
        <p:spPr>
          <a:xfrm>
            <a:off x="3886200" y="3505320"/>
            <a:ext cx="1576080" cy="76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1800" strike="noStrike" u="none">
                <a:solidFill>
                  <a:schemeClr val="lt1"/>
                </a:solidFill>
                <a:effectLst/>
                <a:uFillTx/>
                <a:latin typeface="Times New Roman"/>
                <a:ea typeface="Times New Roman"/>
              </a:rPr>
              <a:t>         </a:t>
            </a:r>
            <a:r>
              <a:rPr b="1" lang="en-US" sz="4400" strike="noStrike" u="none">
                <a:solidFill>
                  <a:schemeClr val="lt1"/>
                </a:solidFill>
                <a:effectLst/>
                <a:uFillTx/>
                <a:latin typeface="Times New Roman"/>
                <a:ea typeface="Times New Roman"/>
              </a:rPr>
              <a:t>VS </a:t>
            </a:r>
            <a:endParaRPr b="0" lang="en-US" sz="4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69" name="Google Shape;293;p40"/>
          <p:cNvSpPr/>
          <p:nvPr/>
        </p:nvSpPr>
        <p:spPr>
          <a:xfrm>
            <a:off x="457200" y="380880"/>
            <a:ext cx="5866920" cy="76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i="1" lang="en-US" sz="4400" strike="noStrike" u="sng">
                <a:solidFill>
                  <a:schemeClr val="lt1"/>
                </a:solidFill>
                <a:effectLst/>
                <a:uFillTx/>
                <a:latin typeface="Times New Roman"/>
                <a:ea typeface="Times New Roman"/>
              </a:rPr>
              <a:t>Chandrasekhar limit</a:t>
            </a:r>
            <a:endParaRPr b="0" lang="en-US" sz="4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70" name="Google Shape;294;p40"/>
          <p:cNvSpPr/>
          <p:nvPr/>
        </p:nvSpPr>
        <p:spPr>
          <a:xfrm>
            <a:off x="1219320" y="5486400"/>
            <a:ext cx="7314840" cy="799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400" strike="noStrike" u="none">
                <a:solidFill>
                  <a:schemeClr val="lt1"/>
                </a:solidFill>
                <a:effectLst/>
                <a:uFillTx/>
                <a:latin typeface="Times New Roman"/>
                <a:ea typeface="Times New Roman"/>
              </a:rPr>
              <a:t>If mass of the mass  supernovae  pieces  more then the </a:t>
            </a:r>
            <a:r>
              <a:rPr b="1" lang="en-US" sz="1400" strike="noStrike" u="none">
                <a:solidFill>
                  <a:schemeClr val="lt1"/>
                </a:solidFill>
                <a:effectLst/>
                <a:uFillTx/>
                <a:latin typeface="Times New Roman"/>
                <a:ea typeface="Times New Roman"/>
              </a:rPr>
              <a:t>1.4</a:t>
            </a:r>
            <a:r>
              <a:rPr b="0" lang="en-US" sz="1400" strike="noStrike" u="none">
                <a:solidFill>
                  <a:schemeClr val="lt1"/>
                </a:solidFill>
                <a:effectLst/>
                <a:uFillTx/>
                <a:latin typeface="Times New Roman"/>
                <a:ea typeface="Times New Roman"/>
              </a:rPr>
              <a:t> times of solar mass </a:t>
            </a:r>
            <a:r>
              <a:rPr b="1" lang="en-US" sz="1400" strike="noStrike" u="none">
                <a:solidFill>
                  <a:schemeClr val="lt1"/>
                </a:solidFill>
                <a:effectLst/>
                <a:uFillTx/>
                <a:latin typeface="Times New Roman"/>
                <a:ea typeface="Times New Roman"/>
              </a:rPr>
              <a:t>(M =1.4M</a:t>
            </a:r>
            <a:r>
              <a:rPr b="1" lang="en-US" sz="1400" strike="noStrike" u="none" baseline="-25000">
                <a:solidFill>
                  <a:schemeClr val="lt1"/>
                </a:solidFill>
                <a:effectLst/>
                <a:uFillTx/>
                <a:latin typeface="Times New Roman"/>
                <a:ea typeface="Times New Roman"/>
              </a:rPr>
              <a:t>0</a:t>
            </a:r>
            <a:r>
              <a:rPr b="1" lang="en-US" sz="1400" strike="noStrike" u="none">
                <a:solidFill>
                  <a:schemeClr val="lt1"/>
                </a:solidFill>
                <a:effectLst/>
                <a:uFillTx/>
                <a:latin typeface="Times New Roman"/>
                <a:ea typeface="Times New Roman"/>
              </a:rPr>
              <a:t>) </a:t>
            </a:r>
            <a:r>
              <a:rPr b="0" lang="en-US" sz="1400" strike="noStrike" u="none">
                <a:solidFill>
                  <a:schemeClr val="lt1"/>
                </a:solidFill>
                <a:effectLst/>
                <a:uFillTx/>
                <a:latin typeface="Times New Roman"/>
                <a:ea typeface="Times New Roman"/>
              </a:rPr>
              <a:t>then it can not maintain is white dwarf state,</a:t>
            </a: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71" name="Google Shape;295;p40"/>
          <p:cNvSpPr/>
          <p:nvPr/>
        </p:nvSpPr>
        <p:spPr>
          <a:xfrm>
            <a:off x="304920" y="1219320"/>
            <a:ext cx="5105160" cy="147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800" strike="noStrike" u="none">
                <a:solidFill>
                  <a:schemeClr val="lt1"/>
                </a:solidFill>
                <a:effectLst/>
                <a:uFillTx/>
                <a:latin typeface="Times New Roman"/>
                <a:ea typeface="Times New Roman"/>
              </a:rPr>
              <a:t> Degenerate pressure (</a:t>
            </a:r>
            <a:r>
              <a:rPr b="1" lang="en-US" sz="1800" strike="noStrike" u="none">
                <a:solidFill>
                  <a:schemeClr val="lt1"/>
                </a:solidFill>
                <a:effectLst/>
                <a:uFillTx/>
                <a:latin typeface="Times New Roman"/>
                <a:ea typeface="Times New Roman"/>
              </a:rPr>
              <a:t>P</a:t>
            </a:r>
            <a:r>
              <a:rPr b="1" lang="en-US" sz="1800" strike="noStrike" u="none" baseline="-25000">
                <a:solidFill>
                  <a:schemeClr val="lt1"/>
                </a:solidFill>
                <a:effectLst/>
                <a:uFillTx/>
                <a:latin typeface="Times New Roman"/>
                <a:ea typeface="Times New Roman"/>
              </a:rPr>
              <a:t>d </a:t>
            </a:r>
            <a:r>
              <a:rPr b="1" lang="en-US" sz="1800" strike="noStrike" u="none">
                <a:solidFill>
                  <a:schemeClr val="lt1"/>
                </a:solidFill>
                <a:effectLst/>
                <a:uFillTx/>
                <a:latin typeface="Times New Roman"/>
                <a:ea typeface="Times New Roman"/>
              </a:rPr>
              <a:t>) </a:t>
            </a:r>
            <a:r>
              <a:rPr b="0" lang="en-US" sz="1800" strike="noStrike" u="none">
                <a:solidFill>
                  <a:schemeClr val="lt1"/>
                </a:solidFill>
                <a:effectLst/>
                <a:uFillTx/>
                <a:latin typeface="Times New Roman"/>
                <a:ea typeface="Times New Roman"/>
              </a:rPr>
              <a:t>of electron due to </a:t>
            </a:r>
            <a:r>
              <a:rPr b="1" lang="en-US" sz="1800" strike="noStrike" u="none">
                <a:solidFill>
                  <a:schemeClr val="lt1"/>
                </a:solidFill>
                <a:effectLst/>
                <a:uFillTx/>
                <a:latin typeface="Times New Roman"/>
                <a:ea typeface="Times New Roman"/>
              </a:rPr>
              <a:t>Pauli's exclusion principle  </a:t>
            </a:r>
            <a:r>
              <a:rPr b="0" lang="en-US" sz="1800" strike="noStrike" u="none">
                <a:solidFill>
                  <a:schemeClr val="lt1"/>
                </a:solidFill>
                <a:effectLst/>
                <a:uFillTx/>
                <a:latin typeface="Times New Roman"/>
                <a:ea typeface="Times New Roman"/>
              </a:rPr>
              <a:t>will resist the  contraction of the white dwarf and explode into small pieces, this known as </a:t>
            </a:r>
            <a:r>
              <a:rPr b="1" lang="en-US" sz="1800" strike="noStrike" u="none">
                <a:solidFill>
                  <a:schemeClr val="lt1"/>
                </a:solidFill>
                <a:effectLst/>
                <a:uFillTx/>
                <a:latin typeface="Times New Roman"/>
                <a:ea typeface="Times New Roman"/>
              </a:rPr>
              <a:t>super nova  F</a:t>
            </a:r>
            <a:r>
              <a:rPr b="1" lang="en-US" sz="1800" strike="noStrike" u="none" baseline="-25000">
                <a:solidFill>
                  <a:schemeClr val="lt1"/>
                </a:solidFill>
                <a:effectLst/>
                <a:uFillTx/>
                <a:latin typeface="Times New Roman"/>
                <a:ea typeface="Times New Roman"/>
              </a:rPr>
              <a:t>G</a:t>
            </a:r>
            <a:r>
              <a:rPr b="1" lang="en-US" sz="1800" strike="noStrike" u="none">
                <a:solidFill>
                  <a:schemeClr val="lt1"/>
                </a:solidFill>
                <a:effectLst/>
                <a:uFillTx/>
                <a:latin typeface="Times New Roman"/>
                <a:ea typeface="Times New Roman"/>
              </a:rPr>
              <a:t> &lt; F</a:t>
            </a:r>
            <a:r>
              <a:rPr b="1" lang="en-US" sz="1800" strike="noStrike" u="none" baseline="-25000">
                <a:solidFill>
                  <a:schemeClr val="lt1"/>
                </a:solidFill>
                <a:effectLst/>
                <a:uFillTx/>
                <a:latin typeface="Times New Roman"/>
                <a:ea typeface="Times New Roman"/>
              </a:rPr>
              <a:t>P</a:t>
            </a:r>
            <a:r>
              <a:rPr b="1" lang="en-US" sz="1800" strike="noStrike" u="none">
                <a:solidFill>
                  <a:schemeClr val="lt1"/>
                </a:solidFill>
                <a:effectLst/>
                <a:uFillTx/>
                <a:latin typeface="Times New Roman"/>
                <a:ea typeface="Times New Roman"/>
              </a:rPr>
              <a:t> + P</a:t>
            </a:r>
            <a:r>
              <a:rPr b="1" lang="en-US" sz="1800" strike="noStrike" u="none" baseline="-25000">
                <a:solidFill>
                  <a:schemeClr val="lt1"/>
                </a:solidFill>
                <a:effectLst/>
                <a:uFillTx/>
                <a:latin typeface="Times New Roman"/>
                <a:ea typeface="Times New Roman"/>
              </a:rPr>
              <a:t>d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172" name="Google Shape;296;p40" descr=""/>
          <p:cNvPicPr/>
          <p:nvPr/>
        </p:nvPicPr>
        <p:blipFill>
          <a:blip r:embed="rId3"/>
          <a:stretch/>
        </p:blipFill>
        <p:spPr>
          <a:xfrm>
            <a:off x="6095880" y="228600"/>
            <a:ext cx="2361960" cy="182844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301;p41" descr=""/>
          <p:cNvPicPr/>
          <p:nvPr/>
        </p:nvPicPr>
        <p:blipFill>
          <a:blip r:embed="rId1"/>
          <a:stretch/>
        </p:blipFill>
        <p:spPr>
          <a:xfrm>
            <a:off x="4724280" y="3581280"/>
            <a:ext cx="3809520" cy="22093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74" name="Google Shape;302;p41" descr=""/>
          <p:cNvPicPr/>
          <p:nvPr/>
        </p:nvPicPr>
        <p:blipFill>
          <a:blip r:embed="rId2"/>
          <a:stretch/>
        </p:blipFill>
        <p:spPr>
          <a:xfrm>
            <a:off x="1066680" y="3429000"/>
            <a:ext cx="3580920" cy="23619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75" name="Google Shape;303;p41"/>
          <p:cNvSpPr/>
          <p:nvPr/>
        </p:nvSpPr>
        <p:spPr>
          <a:xfrm>
            <a:off x="1143000" y="5791320"/>
            <a:ext cx="3352320" cy="645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800" strike="noStrike" u="none">
                <a:solidFill>
                  <a:schemeClr val="lt1"/>
                </a:solidFill>
                <a:effectLst/>
                <a:uFillTx/>
                <a:latin typeface="Arial"/>
                <a:ea typeface="Arial"/>
              </a:rPr>
              <a:t>Remnant of Tycho brahe 's Nova, SN 1572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76" name="Google Shape;304;p41"/>
          <p:cNvSpPr/>
          <p:nvPr/>
        </p:nvSpPr>
        <p:spPr>
          <a:xfrm>
            <a:off x="4952880" y="5562720"/>
            <a:ext cx="3633480" cy="923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800" strike="noStrike" u="none">
                <a:solidFill>
                  <a:schemeClr val="lt1"/>
                </a:solidFill>
                <a:effectLst/>
                <a:uFillTx/>
                <a:latin typeface="Arial"/>
                <a:ea typeface="Arial"/>
              </a:rPr>
              <a:t> Remnant of Kepler's Supernova,    SN 1604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177" name="Google Shape;305;p41" descr=""/>
          <p:cNvPicPr/>
          <p:nvPr/>
        </p:nvPicPr>
        <p:blipFill>
          <a:blip r:embed="rId3"/>
          <a:stretch/>
        </p:blipFill>
        <p:spPr>
          <a:xfrm>
            <a:off x="4724280" y="1143000"/>
            <a:ext cx="3733560" cy="24476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78" name="Google Shape;306;p41" descr=""/>
          <p:cNvPicPr/>
          <p:nvPr/>
        </p:nvPicPr>
        <p:blipFill>
          <a:blip r:embed="rId4"/>
          <a:stretch/>
        </p:blipFill>
        <p:spPr>
          <a:xfrm>
            <a:off x="1143000" y="1219320"/>
            <a:ext cx="3504960" cy="22381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79" name="Google Shape;307;p41"/>
          <p:cNvSpPr/>
          <p:nvPr/>
        </p:nvSpPr>
        <p:spPr>
          <a:xfrm>
            <a:off x="2666880" y="152280"/>
            <a:ext cx="5181120" cy="76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i="1" lang="en-US" sz="4400" strike="noStrike" u="sng">
                <a:solidFill>
                  <a:schemeClr val="lt1"/>
                </a:solidFill>
                <a:effectLst/>
                <a:uFillTx/>
                <a:latin typeface="Times New Roman"/>
                <a:ea typeface="Times New Roman"/>
              </a:rPr>
              <a:t>5.Supernova</a:t>
            </a:r>
            <a:endParaRPr b="0" lang="en-US" sz="4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312;p42" descr=""/>
          <p:cNvPicPr/>
          <p:nvPr/>
        </p:nvPicPr>
        <p:blipFill>
          <a:blip r:embed="rId1"/>
          <a:stretch/>
        </p:blipFill>
        <p:spPr>
          <a:xfrm>
            <a:off x="4343400" y="1143000"/>
            <a:ext cx="3962160" cy="25905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81" name="Google Shape;313;p42" descr=""/>
          <p:cNvPicPr/>
          <p:nvPr/>
        </p:nvPicPr>
        <p:blipFill>
          <a:blip r:embed="rId2"/>
          <a:stretch/>
        </p:blipFill>
        <p:spPr>
          <a:xfrm>
            <a:off x="4419720" y="3733920"/>
            <a:ext cx="4000320" cy="26665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82" name="Google Shape;314;p42" descr=""/>
          <p:cNvPicPr/>
          <p:nvPr/>
        </p:nvPicPr>
        <p:blipFill>
          <a:blip r:embed="rId3"/>
          <a:stretch/>
        </p:blipFill>
        <p:spPr>
          <a:xfrm>
            <a:off x="380880" y="1143000"/>
            <a:ext cx="4038120" cy="53337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83" name="Google Shape;315;p42"/>
          <p:cNvSpPr/>
          <p:nvPr/>
        </p:nvSpPr>
        <p:spPr>
          <a:xfrm>
            <a:off x="2666880" y="304920"/>
            <a:ext cx="4417560" cy="76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i="1" lang="en-US" sz="4400" strike="noStrike" u="sng">
                <a:solidFill>
                  <a:schemeClr val="lt1"/>
                </a:solidFill>
                <a:effectLst/>
                <a:uFillTx/>
                <a:latin typeface="Times New Roman"/>
                <a:ea typeface="Times New Roman"/>
              </a:rPr>
              <a:t>Supernova-photos</a:t>
            </a:r>
            <a:endParaRPr b="0" lang="en-US" sz="4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320;p43" descr=""/>
          <p:cNvPicPr/>
          <p:nvPr/>
        </p:nvPicPr>
        <p:blipFill>
          <a:blip r:embed="rId1"/>
          <a:stretch/>
        </p:blipFill>
        <p:spPr>
          <a:xfrm>
            <a:off x="1981080" y="609480"/>
            <a:ext cx="4876560" cy="482868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325;p44" descr=""/>
          <p:cNvPicPr/>
          <p:nvPr/>
        </p:nvPicPr>
        <p:blipFill>
          <a:blip r:embed="rId1"/>
          <a:stretch/>
        </p:blipFill>
        <p:spPr>
          <a:xfrm>
            <a:off x="914400" y="685800"/>
            <a:ext cx="6114600" cy="489564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330;p45"/>
          <p:cNvSpPr/>
          <p:nvPr/>
        </p:nvSpPr>
        <p:spPr>
          <a:xfrm>
            <a:off x="533520" y="380880"/>
            <a:ext cx="9219960" cy="98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4400" strike="noStrike" u="none">
                <a:solidFill>
                  <a:schemeClr val="lt1"/>
                </a:solidFill>
                <a:effectLst/>
                <a:uFillTx/>
                <a:latin typeface="Times New Roman"/>
                <a:ea typeface="Times New Roman"/>
              </a:rPr>
              <a:t>Remnant of supernova </a:t>
            </a:r>
            <a:endParaRPr b="0" lang="en-US" sz="4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1400" strike="noStrike" u="none">
                <a:solidFill>
                  <a:schemeClr val="lt1"/>
                </a:solidFill>
                <a:effectLst/>
                <a:uFillTx/>
                <a:latin typeface="Times New Roman"/>
                <a:ea typeface="Times New Roman"/>
              </a:rPr>
              <a:t>            </a:t>
            </a: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87" name="Google Shape;331;p45"/>
          <p:cNvSpPr/>
          <p:nvPr/>
        </p:nvSpPr>
        <p:spPr>
          <a:xfrm>
            <a:off x="685800" y="2828880"/>
            <a:ext cx="7924320" cy="3169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2000" strike="noStrike" u="none">
                <a:solidFill>
                  <a:schemeClr val="lt1"/>
                </a:solidFill>
                <a:effectLst/>
                <a:uFillTx/>
                <a:latin typeface="Times New Roman"/>
                <a:ea typeface="Times New Roman"/>
              </a:rPr>
              <a:t>A. Upto  1.4 M</a:t>
            </a:r>
            <a:r>
              <a:rPr b="1" lang="en-US" sz="2000" strike="noStrike" u="none" baseline="-25000">
                <a:solidFill>
                  <a:schemeClr val="lt1"/>
                </a:solidFill>
                <a:effectLst/>
                <a:uFillTx/>
                <a:latin typeface="Times New Roman"/>
                <a:ea typeface="Times New Roman"/>
              </a:rPr>
              <a:t>0</a:t>
            </a:r>
            <a:r>
              <a:rPr b="1" lang="en-US" sz="2000" strike="noStrike" u="none">
                <a:solidFill>
                  <a:schemeClr val="lt1"/>
                </a:solidFill>
                <a:effectLst/>
                <a:uFillTx/>
                <a:latin typeface="Times New Roman"/>
                <a:ea typeface="Times New Roman"/>
              </a:rPr>
              <a:t>          </a:t>
            </a:r>
            <a:endParaRPr b="0" lang="en-US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2000" strike="noStrike" u="none">
                <a:solidFill>
                  <a:schemeClr val="lt1"/>
                </a:solidFill>
                <a:effectLst/>
                <a:uFillTx/>
                <a:latin typeface="Times New Roman"/>
                <a:ea typeface="Times New Roman"/>
              </a:rPr>
              <a:t>               </a:t>
            </a:r>
            <a:r>
              <a:rPr b="1" i="1" lang="en-US" sz="2000" strike="noStrike" u="sng">
                <a:solidFill>
                  <a:schemeClr val="lt1"/>
                </a:solidFill>
                <a:effectLst/>
                <a:uFillTx/>
                <a:latin typeface="Times New Roman"/>
                <a:ea typeface="Times New Roman"/>
              </a:rPr>
              <a:t>White draft </a:t>
            </a:r>
            <a:endParaRPr b="0" lang="en-US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2000" strike="noStrike" u="none">
                <a:solidFill>
                  <a:schemeClr val="lt1"/>
                </a:solidFill>
                <a:effectLst/>
                <a:uFillTx/>
                <a:latin typeface="Times New Roman"/>
                <a:ea typeface="Times New Roman"/>
              </a:rPr>
              <a:t>                                 </a:t>
            </a:r>
            <a:endParaRPr b="0" lang="en-US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2000" strike="noStrike" u="none">
                <a:solidFill>
                  <a:schemeClr val="lt1"/>
                </a:solidFill>
                <a:effectLst/>
                <a:uFillTx/>
                <a:latin typeface="Times New Roman"/>
                <a:ea typeface="Times New Roman"/>
              </a:rPr>
              <a:t>                                       B. above 1.4 to 3.2 M</a:t>
            </a:r>
            <a:r>
              <a:rPr b="1" lang="en-US" sz="2000" strike="noStrike" u="none" baseline="-25000">
                <a:solidFill>
                  <a:schemeClr val="lt1"/>
                </a:solidFill>
                <a:effectLst/>
                <a:uFillTx/>
                <a:latin typeface="Times New Roman"/>
                <a:ea typeface="Times New Roman"/>
              </a:rPr>
              <a:t>0</a:t>
            </a:r>
            <a:r>
              <a:rPr b="1" lang="en-US" sz="2000" strike="noStrike" u="none">
                <a:solidFill>
                  <a:schemeClr val="lt1"/>
                </a:solidFill>
                <a:effectLst/>
                <a:uFillTx/>
                <a:latin typeface="Times New Roman"/>
                <a:ea typeface="Times New Roman"/>
              </a:rPr>
              <a:t>                </a:t>
            </a:r>
            <a:endParaRPr b="0" lang="en-US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i="1" lang="en-US" sz="2000" strike="noStrike" u="none">
                <a:solidFill>
                  <a:schemeClr val="lt1"/>
                </a:solidFill>
                <a:effectLst/>
                <a:uFillTx/>
                <a:latin typeface="Times New Roman"/>
                <a:ea typeface="Times New Roman"/>
              </a:rPr>
              <a:t>                                                     </a:t>
            </a:r>
            <a:r>
              <a:rPr b="1" i="1" lang="en-US" sz="2000" strike="noStrike" u="sng">
                <a:solidFill>
                  <a:schemeClr val="lt1"/>
                </a:solidFill>
                <a:effectLst/>
                <a:uFillTx/>
                <a:latin typeface="Times New Roman"/>
                <a:ea typeface="Times New Roman"/>
              </a:rPr>
              <a:t>Neutron star</a:t>
            </a:r>
            <a:r>
              <a:rPr b="1" i="1" lang="en-US" sz="2000" strike="noStrike" u="none">
                <a:solidFill>
                  <a:schemeClr val="lt1"/>
                </a:solidFill>
                <a:effectLst/>
                <a:uFillTx/>
                <a:latin typeface="Times New Roman"/>
                <a:ea typeface="Times New Roman"/>
              </a:rPr>
              <a:t>                                  </a:t>
            </a:r>
            <a:endParaRPr b="0" lang="en-US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2000" strike="noStrike" u="none">
                <a:solidFill>
                  <a:schemeClr val="lt1"/>
                </a:solidFill>
                <a:effectLst/>
                <a:uFillTx/>
                <a:latin typeface="Times New Roman"/>
                <a:ea typeface="Times New Roman"/>
              </a:rPr>
              <a:t>                                                                                             C. Above 3.2M0</a:t>
            </a:r>
            <a:endParaRPr b="0" lang="en-US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2000" strike="noStrike" u="none">
                <a:solidFill>
                  <a:schemeClr val="lt1"/>
                </a:solidFill>
                <a:effectLst/>
                <a:uFillTx/>
                <a:latin typeface="Times New Roman"/>
                <a:ea typeface="Times New Roman"/>
              </a:rPr>
              <a:t>                                                                                                    </a:t>
            </a:r>
            <a:r>
              <a:rPr b="1" i="1" lang="en-US" sz="2000" strike="noStrike" u="sng">
                <a:solidFill>
                  <a:schemeClr val="lt1"/>
                </a:solidFill>
                <a:effectLst/>
                <a:uFillTx/>
                <a:latin typeface="Times New Roman"/>
                <a:ea typeface="Times New Roman"/>
              </a:rPr>
              <a:t>Black holes</a:t>
            </a:r>
            <a:endParaRPr b="0" lang="en-US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2000" strike="noStrike" u="none" baseline="-25000">
                <a:solidFill>
                  <a:schemeClr val="lt1"/>
                </a:solidFill>
                <a:effectLst/>
                <a:uFillTx/>
                <a:latin typeface="Times New Roman"/>
                <a:ea typeface="Times New Roman"/>
              </a:rPr>
              <a:t>                                                                                                                                                                                </a:t>
            </a:r>
            <a:r>
              <a:rPr b="1" lang="en-US" sz="2000" strike="noStrike" u="none">
                <a:solidFill>
                  <a:schemeClr val="lt1"/>
                </a:solidFill>
                <a:effectLst/>
                <a:uFillTx/>
                <a:latin typeface="Times New Roman"/>
                <a:ea typeface="Times New Roman"/>
              </a:rPr>
              <a:t> </a:t>
            </a:r>
            <a:endParaRPr b="0" lang="en-US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336;p46"/>
          <p:cNvSpPr/>
          <p:nvPr/>
        </p:nvSpPr>
        <p:spPr>
          <a:xfrm>
            <a:off x="1676520" y="152280"/>
            <a:ext cx="4179600" cy="645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i="1" lang="en-US" sz="3600" strike="noStrike" u="sng">
                <a:solidFill>
                  <a:schemeClr val="lt1"/>
                </a:solidFill>
                <a:effectLst/>
                <a:uFillTx/>
                <a:latin typeface="Times New Roman"/>
                <a:ea typeface="Times New Roman"/>
              </a:rPr>
              <a:t>6. Neutron Stars </a:t>
            </a:r>
            <a:endParaRPr b="0" lang="en-US" sz="3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89" name="Google Shape;337;p46"/>
          <p:cNvSpPr/>
          <p:nvPr/>
        </p:nvSpPr>
        <p:spPr>
          <a:xfrm>
            <a:off x="685800" y="838080"/>
            <a:ext cx="5714640" cy="9018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1800" strike="noStrike" u="none">
                <a:solidFill>
                  <a:schemeClr val="lt1"/>
                </a:solidFill>
                <a:effectLst/>
                <a:uFillTx/>
                <a:latin typeface="Times New Roman"/>
                <a:ea typeface="Times New Roman"/>
              </a:rPr>
              <a:t>*A neutron star is a type of stellar  remnant that can result from the gravitational collapse of a massive star during a supernova event. 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1800" strike="noStrike" u="none">
                <a:solidFill>
                  <a:schemeClr val="lt1"/>
                </a:solidFill>
                <a:effectLst/>
                <a:uFillTx/>
                <a:latin typeface="Times New Roman"/>
                <a:ea typeface="Times New Roman"/>
              </a:rPr>
              <a:t>*Such stars are composed almost entirely of neutrons. 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1800" strike="noStrike" u="none">
                <a:solidFill>
                  <a:schemeClr val="lt1"/>
                </a:solidFill>
                <a:effectLst/>
                <a:uFillTx/>
                <a:latin typeface="Times New Roman"/>
                <a:ea typeface="Times New Roman"/>
              </a:rPr>
              <a:t>*Neutron stars are very hot and are supported against further collapse because of the Pauli exclusion principle,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1800" strike="noStrike" u="none">
                <a:solidFill>
                  <a:schemeClr val="lt1"/>
                </a:solidFill>
                <a:effectLst/>
                <a:uFillTx/>
                <a:latin typeface="Times New Roman"/>
                <a:ea typeface="Times New Roman"/>
              </a:rPr>
              <a:t> *Mass =  1.5 to 2.1 solar masses,Radius  =  12 km, Escape velocity of around 100,000 km/s (about 33% of the speed of light), Temperature 10</a:t>
            </a:r>
            <a:r>
              <a:rPr b="1" lang="en-US" sz="1800" strike="noStrike" u="none" baseline="30000">
                <a:solidFill>
                  <a:schemeClr val="lt1"/>
                </a:solidFill>
                <a:effectLst/>
                <a:uFillTx/>
                <a:latin typeface="Times New Roman"/>
                <a:ea typeface="Times New Roman"/>
              </a:rPr>
              <a:t>11</a:t>
            </a:r>
            <a:r>
              <a:rPr b="1" lang="en-US" sz="1800" strike="noStrike" u="none">
                <a:solidFill>
                  <a:schemeClr val="lt1"/>
                </a:solidFill>
                <a:effectLst/>
                <a:uFillTx/>
                <a:latin typeface="Times New Roman"/>
                <a:ea typeface="Times New Roman"/>
              </a:rPr>
              <a:t> to 10</a:t>
            </a:r>
            <a:r>
              <a:rPr b="1" lang="en-US" sz="1800" strike="noStrike" u="none" baseline="30000">
                <a:solidFill>
                  <a:schemeClr val="lt1"/>
                </a:solidFill>
                <a:effectLst/>
                <a:uFillTx/>
                <a:latin typeface="Times New Roman"/>
                <a:ea typeface="Times New Roman"/>
              </a:rPr>
              <a:t>12</a:t>
            </a:r>
            <a:r>
              <a:rPr b="1" lang="en-US" sz="1800" strike="noStrike" u="none">
                <a:solidFill>
                  <a:schemeClr val="lt1"/>
                </a:solidFill>
                <a:effectLst/>
                <a:uFillTx/>
                <a:latin typeface="Times New Roman"/>
                <a:ea typeface="Times New Roman"/>
              </a:rPr>
              <a:t> K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1800" strike="noStrike" u="none">
                <a:solidFill>
                  <a:schemeClr val="lt1"/>
                </a:solidFill>
                <a:effectLst/>
                <a:uFillTx/>
                <a:latin typeface="Times New Roman"/>
                <a:ea typeface="Times New Roman"/>
              </a:rPr>
              <a:t> 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1800" strike="noStrike" u="none">
                <a:solidFill>
                  <a:schemeClr val="lt1"/>
                </a:solidFill>
                <a:effectLst/>
                <a:uFillTx/>
                <a:latin typeface="Times New Roman"/>
                <a:ea typeface="Times New Roman"/>
              </a:rPr>
              <a:t>*Density     = 10</a:t>
            </a:r>
            <a:r>
              <a:rPr b="1" lang="en-US" sz="1800" strike="noStrike" u="none" baseline="30000">
                <a:solidFill>
                  <a:schemeClr val="lt1"/>
                </a:solidFill>
                <a:effectLst/>
                <a:uFillTx/>
                <a:latin typeface="Times New Roman"/>
                <a:ea typeface="Times New Roman"/>
              </a:rPr>
              <a:t>16</a:t>
            </a:r>
            <a:r>
              <a:rPr b="1" lang="en-US" sz="1800" strike="noStrike" u="none">
                <a:solidFill>
                  <a:schemeClr val="lt1"/>
                </a:solidFill>
                <a:effectLst/>
                <a:uFillTx/>
                <a:latin typeface="Times New Roman"/>
                <a:ea typeface="Times New Roman"/>
              </a:rPr>
              <a:t> −  10</a:t>
            </a:r>
            <a:r>
              <a:rPr b="1" lang="en-US" sz="1800" strike="noStrike" u="none" baseline="30000">
                <a:solidFill>
                  <a:schemeClr val="lt1"/>
                </a:solidFill>
                <a:effectLst/>
                <a:uFillTx/>
                <a:latin typeface="Times New Roman"/>
                <a:ea typeface="Times New Roman"/>
              </a:rPr>
              <a:t>18  </a:t>
            </a:r>
            <a:r>
              <a:rPr b="1" lang="en-US" sz="1800" strike="noStrike" u="none">
                <a:solidFill>
                  <a:schemeClr val="lt1"/>
                </a:solidFill>
                <a:effectLst/>
                <a:uFillTx/>
                <a:latin typeface="Times New Roman"/>
                <a:ea typeface="Times New Roman"/>
              </a:rPr>
              <a:t> kg/m</a:t>
            </a:r>
            <a:r>
              <a:rPr b="1" lang="en-US" sz="1800" strike="noStrike" u="none" baseline="30000">
                <a:solidFill>
                  <a:schemeClr val="lt1"/>
                </a:solidFill>
                <a:effectLst/>
                <a:uFillTx/>
                <a:latin typeface="Times New Roman"/>
                <a:ea typeface="Times New Roman"/>
              </a:rPr>
              <a:t>3</a:t>
            </a:r>
            <a:r>
              <a:rPr b="1" lang="en-US" sz="1800" strike="noStrike" u="none">
                <a:solidFill>
                  <a:schemeClr val="lt1"/>
                </a:solidFill>
                <a:effectLst/>
                <a:uFillTx/>
                <a:latin typeface="Times New Roman"/>
                <a:ea typeface="Times New Roman"/>
              </a:rPr>
              <a:t> (This density is approximately equivalent to the mass of the entire human population compressed to the size of a sugar cube)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1800" strike="noStrike" u="none">
                <a:solidFill>
                  <a:schemeClr val="lt1"/>
                </a:solidFill>
                <a:effectLst/>
                <a:uFillTx/>
                <a:latin typeface="Times New Roman"/>
                <a:ea typeface="Times New Roman"/>
              </a:rPr>
              <a:t>*surface gravity  up to 7 × 10</a:t>
            </a:r>
            <a:r>
              <a:rPr b="1" lang="en-US" sz="1800" strike="noStrike" u="none" baseline="30000">
                <a:solidFill>
                  <a:schemeClr val="lt1"/>
                </a:solidFill>
                <a:effectLst/>
                <a:uFillTx/>
                <a:latin typeface="Times New Roman"/>
                <a:ea typeface="Times New Roman"/>
              </a:rPr>
              <a:t>12</a:t>
            </a:r>
            <a:r>
              <a:rPr b="1" lang="en-US" sz="1800" strike="noStrike" u="none">
                <a:solidFill>
                  <a:schemeClr val="lt1"/>
                </a:solidFill>
                <a:effectLst/>
                <a:uFillTx/>
                <a:latin typeface="Times New Roman"/>
                <a:ea typeface="Times New Roman"/>
              </a:rPr>
              <a:t> m/s² with typical values of a few  × 10</a:t>
            </a:r>
            <a:r>
              <a:rPr b="1" lang="en-US" sz="1800" strike="noStrike" u="none" baseline="30000">
                <a:solidFill>
                  <a:schemeClr val="lt1"/>
                </a:solidFill>
                <a:effectLst/>
                <a:uFillTx/>
                <a:latin typeface="Times New Roman"/>
                <a:ea typeface="Times New Roman"/>
              </a:rPr>
              <a:t>12</a:t>
            </a:r>
            <a:r>
              <a:rPr b="1" lang="en-US" sz="1800" strike="noStrike" u="none">
                <a:solidFill>
                  <a:schemeClr val="lt1"/>
                </a:solidFill>
                <a:effectLst/>
                <a:uFillTx/>
                <a:latin typeface="Times New Roman"/>
                <a:ea typeface="Times New Roman"/>
              </a:rPr>
              <a:t> m/s² (that is more than 10</a:t>
            </a:r>
            <a:r>
              <a:rPr b="1" lang="en-US" sz="1800" strike="noStrike" u="none" baseline="30000">
                <a:solidFill>
                  <a:schemeClr val="lt1"/>
                </a:solidFill>
                <a:effectLst/>
                <a:uFillTx/>
                <a:latin typeface="Times New Roman"/>
                <a:ea typeface="Times New Roman"/>
              </a:rPr>
              <a:t>11</a:t>
            </a:r>
            <a:r>
              <a:rPr b="1" lang="en-US" sz="1800" strike="noStrike" u="none">
                <a:solidFill>
                  <a:schemeClr val="lt1"/>
                </a:solidFill>
                <a:effectLst/>
                <a:uFillTx/>
                <a:latin typeface="Times New Roman"/>
                <a:ea typeface="Times New Roman"/>
              </a:rPr>
              <a:t> times of that of Earth)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400" strike="noStrike" u="none">
                <a:solidFill>
                  <a:schemeClr val="lt1"/>
                </a:solidFill>
                <a:effectLst/>
                <a:uFillTx/>
                <a:latin typeface="Arial"/>
                <a:ea typeface="Arial"/>
              </a:rPr>
              <a:t>  </a:t>
            </a: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800" strike="noStrike" u="none">
                <a:solidFill>
                  <a:schemeClr val="lt1"/>
                </a:solidFill>
                <a:effectLst/>
                <a:uFillTx/>
                <a:latin typeface="Arial"/>
                <a:ea typeface="Arial"/>
              </a:rPr>
              <a:t> 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190" name="Google Shape;338;p46" descr=""/>
          <p:cNvPicPr/>
          <p:nvPr/>
        </p:nvPicPr>
        <p:blipFill>
          <a:blip r:embed="rId1"/>
          <a:stretch/>
        </p:blipFill>
        <p:spPr>
          <a:xfrm>
            <a:off x="6400800" y="0"/>
            <a:ext cx="2437920" cy="685764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343;p47" descr=""/>
          <p:cNvPicPr/>
          <p:nvPr/>
        </p:nvPicPr>
        <p:blipFill>
          <a:blip r:embed="rId1"/>
          <a:stretch/>
        </p:blipFill>
        <p:spPr>
          <a:xfrm>
            <a:off x="533520" y="990720"/>
            <a:ext cx="4038120" cy="50288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92" name="Google Shape;344;p47" descr=""/>
          <p:cNvPicPr/>
          <p:nvPr/>
        </p:nvPicPr>
        <p:blipFill>
          <a:blip r:embed="rId2"/>
          <a:stretch/>
        </p:blipFill>
        <p:spPr>
          <a:xfrm>
            <a:off x="4572000" y="990720"/>
            <a:ext cx="4266720" cy="502884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349;p48"/>
          <p:cNvSpPr/>
          <p:nvPr/>
        </p:nvSpPr>
        <p:spPr>
          <a:xfrm>
            <a:off x="228600" y="1147320"/>
            <a:ext cx="4419360" cy="4361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spAutoFit/>
          </a:bodyPr>
          <a:p>
            <a:pPr marL="457200">
              <a:lnSpc>
                <a:spcPct val="100000"/>
              </a:lnSpc>
              <a:tabLst>
                <a:tab algn="l" pos="0"/>
              </a:tabLst>
            </a:pPr>
            <a:r>
              <a:rPr b="0" lang="en-US" sz="2000" strike="noStrike" u="none">
                <a:solidFill>
                  <a:schemeClr val="lt1"/>
                </a:solidFill>
                <a:effectLst/>
                <a:uFillTx/>
                <a:latin typeface="Times New Roman"/>
                <a:ea typeface="Times New Roman"/>
              </a:rPr>
              <a:t>In 1967 </a:t>
            </a:r>
            <a:r>
              <a:rPr b="1" lang="en-US" sz="2000" strike="noStrike" u="none">
                <a:solidFill>
                  <a:schemeClr val="lt1"/>
                </a:solidFill>
                <a:effectLst/>
                <a:uFillTx/>
                <a:latin typeface="Times New Roman"/>
                <a:ea typeface="Times New Roman"/>
              </a:rPr>
              <a:t>Jocelyn Bell  </a:t>
            </a:r>
            <a:r>
              <a:rPr b="0" lang="en-US" sz="2000" strike="noStrike" u="none">
                <a:solidFill>
                  <a:schemeClr val="lt1"/>
                </a:solidFill>
                <a:effectLst/>
                <a:uFillTx/>
                <a:latin typeface="Times New Roman"/>
                <a:ea typeface="Times New Roman"/>
              </a:rPr>
              <a:t>and her teacher </a:t>
            </a:r>
            <a:r>
              <a:rPr b="1" lang="en-US" sz="2000" strike="noStrike" u="none">
                <a:solidFill>
                  <a:schemeClr val="lt1"/>
                </a:solidFill>
                <a:effectLst/>
                <a:uFillTx/>
                <a:latin typeface="Times New Roman"/>
                <a:ea typeface="Times New Roman"/>
              </a:rPr>
              <a:t>Anthony Hewish </a:t>
            </a:r>
            <a:r>
              <a:rPr b="0" lang="en-US" sz="2000" strike="noStrike" u="none">
                <a:solidFill>
                  <a:schemeClr val="lt1"/>
                </a:solidFill>
                <a:effectLst/>
                <a:uFillTx/>
                <a:latin typeface="Times New Roman"/>
                <a:ea typeface="Times New Roman"/>
              </a:rPr>
              <a:t> discover rapidly pulsating radio sources . Called "</a:t>
            </a:r>
            <a:r>
              <a:rPr b="1" lang="en-US" sz="2000" strike="noStrike" u="none">
                <a:solidFill>
                  <a:schemeClr val="lt1"/>
                </a:solidFill>
                <a:effectLst/>
                <a:uFillTx/>
                <a:latin typeface="Times New Roman"/>
                <a:ea typeface="Times New Roman"/>
              </a:rPr>
              <a:t>Pulsars</a:t>
            </a:r>
            <a:r>
              <a:rPr b="0" lang="en-US" sz="2000" strike="noStrike" u="none">
                <a:solidFill>
                  <a:schemeClr val="lt1"/>
                </a:solidFill>
                <a:effectLst/>
                <a:uFillTx/>
                <a:latin typeface="Times New Roman"/>
                <a:ea typeface="Times New Roman"/>
              </a:rPr>
              <a:t>" = Pulsating Radio Sources </a:t>
            </a:r>
            <a:endParaRPr b="0" lang="en-US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457200">
              <a:lnSpc>
                <a:spcPct val="100000"/>
              </a:lnSpc>
              <a:tabLst>
                <a:tab algn="l" pos="0"/>
              </a:tabLst>
            </a:pPr>
            <a:endParaRPr b="0" lang="en-US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457200">
              <a:lnSpc>
                <a:spcPct val="100000"/>
              </a:lnSpc>
              <a:tabLst>
                <a:tab algn="l" pos="0"/>
              </a:tabLst>
            </a:pPr>
            <a:r>
              <a:rPr b="0" lang="en-US" sz="2000" strike="noStrike" u="none">
                <a:solidFill>
                  <a:schemeClr val="lt1"/>
                </a:solidFill>
                <a:effectLst/>
                <a:uFillTx/>
                <a:latin typeface="Times New Roman"/>
                <a:ea typeface="Times New Roman"/>
              </a:rPr>
              <a:t>Pulsars emitted sharp pulses  at an extremely repeatable rate </a:t>
            </a:r>
            <a:r>
              <a:rPr b="0" lang="en-US" sz="2000" strike="noStrike" u="none">
                <a:solidFill>
                  <a:schemeClr val="lt1"/>
                </a:solidFill>
                <a:effectLst/>
                <a:uFillTx/>
                <a:latin typeface="Arial"/>
                <a:ea typeface="Arial"/>
              </a:rPr>
              <a:t>1.4 ms to 30 seconds </a:t>
            </a:r>
            <a:endParaRPr b="0" lang="en-US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457200">
              <a:lnSpc>
                <a:spcPct val="100000"/>
              </a:lnSpc>
              <a:tabLst>
                <a:tab algn="l" pos="0"/>
              </a:tabLst>
            </a:pPr>
            <a:endParaRPr b="0" lang="en-US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457200">
              <a:lnSpc>
                <a:spcPct val="100000"/>
              </a:lnSpc>
              <a:tabLst>
                <a:tab algn="l" pos="0"/>
              </a:tabLst>
            </a:pPr>
            <a:r>
              <a:rPr b="0" lang="en-US" sz="2000" strike="noStrike" u="none">
                <a:solidFill>
                  <a:schemeClr val="lt1"/>
                </a:solidFill>
                <a:effectLst/>
                <a:uFillTx/>
                <a:latin typeface="Times New Roman"/>
                <a:ea typeface="Times New Roman"/>
              </a:rPr>
              <a:t>Anthony Hewish got  1974 Nobel Prize for Physics for his role in the discovery of pulsars. </a:t>
            </a:r>
            <a:endParaRPr b="0" lang="en-US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194" name="Google Shape;350;p48" descr=""/>
          <p:cNvPicPr/>
          <p:nvPr/>
        </p:nvPicPr>
        <p:blipFill>
          <a:blip r:embed="rId1"/>
          <a:stretch/>
        </p:blipFill>
        <p:spPr>
          <a:xfrm>
            <a:off x="4952880" y="2514600"/>
            <a:ext cx="4190760" cy="41144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95" name="Google Shape;351;p48"/>
          <p:cNvSpPr/>
          <p:nvPr/>
        </p:nvSpPr>
        <p:spPr>
          <a:xfrm>
            <a:off x="0" y="304920"/>
            <a:ext cx="4723920" cy="461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2400" strike="noStrike" u="none">
                <a:solidFill>
                  <a:schemeClr val="lt1"/>
                </a:solidFill>
                <a:effectLst/>
                <a:uFillTx/>
                <a:latin typeface="Times New Roman"/>
                <a:ea typeface="Times New Roman"/>
              </a:rPr>
              <a:t>Pulsars (Spinning Neutron Stars</a:t>
            </a:r>
            <a:r>
              <a:rPr b="1" lang="en-US" sz="1800" strike="noStrike" u="none">
                <a:solidFill>
                  <a:schemeClr val="lt1"/>
                </a:solidFill>
                <a:effectLst/>
                <a:uFillTx/>
                <a:latin typeface="Arial"/>
                <a:ea typeface="Arial"/>
              </a:rPr>
              <a:t>) 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196" name="Google Shape;352;p48" descr=""/>
          <p:cNvPicPr/>
          <p:nvPr/>
        </p:nvPicPr>
        <p:blipFill>
          <a:blip r:embed="rId2"/>
          <a:stretch/>
        </p:blipFill>
        <p:spPr>
          <a:xfrm>
            <a:off x="4876920" y="457200"/>
            <a:ext cx="2333160" cy="21333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97" name="Google Shape;353;p48" descr=""/>
          <p:cNvPicPr/>
          <p:nvPr/>
        </p:nvPicPr>
        <p:blipFill>
          <a:blip r:embed="rId3"/>
          <a:stretch/>
        </p:blipFill>
        <p:spPr>
          <a:xfrm>
            <a:off x="7238880" y="457200"/>
            <a:ext cx="1904760" cy="218880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358;p49"/>
          <p:cNvSpPr/>
          <p:nvPr/>
        </p:nvSpPr>
        <p:spPr>
          <a:xfrm>
            <a:off x="3124080" y="228600"/>
            <a:ext cx="3460320" cy="76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i="1" lang="en-US" sz="4400" strike="noStrike" u="sng">
                <a:solidFill>
                  <a:schemeClr val="lt1"/>
                </a:solidFill>
                <a:effectLst/>
                <a:uFillTx/>
                <a:latin typeface="Times New Roman"/>
                <a:ea typeface="Times New Roman"/>
              </a:rPr>
              <a:t>7.Black holes </a:t>
            </a:r>
            <a:endParaRPr b="0" lang="en-US" sz="4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199" name="Google Shape;359;p49" descr="http://design.lbl.gov/education/blackholes/image.jpg"/>
          <p:cNvPicPr/>
          <p:nvPr/>
        </p:nvPicPr>
        <p:blipFill>
          <a:blip r:embed="rId1"/>
          <a:stretch/>
        </p:blipFill>
        <p:spPr>
          <a:xfrm>
            <a:off x="6019920" y="3124080"/>
            <a:ext cx="2666520" cy="29714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00" name="Google Shape;360;p49"/>
          <p:cNvSpPr/>
          <p:nvPr/>
        </p:nvSpPr>
        <p:spPr>
          <a:xfrm>
            <a:off x="304920" y="1219320"/>
            <a:ext cx="5562360" cy="4298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2000" strike="noStrike" u="none">
                <a:solidFill>
                  <a:schemeClr val="lt1"/>
                </a:solidFill>
                <a:effectLst/>
                <a:uFillTx/>
                <a:latin typeface="Times New Roman"/>
                <a:ea typeface="Times New Roman"/>
              </a:rPr>
              <a:t>A </a:t>
            </a:r>
            <a:r>
              <a:rPr b="1" lang="en-US" sz="2000" strike="noStrike" u="none">
                <a:solidFill>
                  <a:schemeClr val="lt1"/>
                </a:solidFill>
                <a:effectLst/>
                <a:uFillTx/>
                <a:latin typeface="Times New Roman"/>
                <a:ea typeface="Times New Roman"/>
              </a:rPr>
              <a:t>black hole </a:t>
            </a:r>
            <a:r>
              <a:rPr b="0" lang="en-US" sz="2000" strike="noStrike" u="none">
                <a:solidFill>
                  <a:schemeClr val="lt1"/>
                </a:solidFill>
                <a:effectLst/>
                <a:uFillTx/>
                <a:latin typeface="Times New Roman"/>
                <a:ea typeface="Times New Roman"/>
              </a:rPr>
              <a:t>is a super dense object that has an intense gravitational pull from which nothing</a:t>
            </a:r>
            <a:r>
              <a:rPr b="1" lang="en-US" sz="2000" strike="noStrike" u="none">
                <a:solidFill>
                  <a:schemeClr val="lt1"/>
                </a:solidFill>
                <a:effectLst/>
                <a:uFillTx/>
                <a:latin typeface="Times New Roman"/>
                <a:ea typeface="Times New Roman"/>
              </a:rPr>
              <a:t>, not even light can escape</a:t>
            </a:r>
            <a:r>
              <a:rPr b="0" lang="en-US" sz="2000" strike="noStrike" u="none">
                <a:solidFill>
                  <a:schemeClr val="lt1"/>
                </a:solidFill>
                <a:effectLst/>
                <a:uFillTx/>
                <a:latin typeface="Times New Roman"/>
                <a:ea typeface="Times New Roman"/>
              </a:rPr>
              <a:t>.</a:t>
            </a:r>
            <a:endParaRPr b="0" lang="en-US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2000" strike="noStrike" u="none">
                <a:solidFill>
                  <a:schemeClr val="lt1"/>
                </a:solidFill>
                <a:effectLst/>
                <a:uFillTx/>
                <a:latin typeface="Times New Roman"/>
                <a:ea typeface="Times New Roman"/>
              </a:rPr>
              <a:t>There are two parts to a black hole, a </a:t>
            </a:r>
            <a:r>
              <a:rPr b="1" lang="en-US" sz="2000" strike="noStrike" u="none">
                <a:solidFill>
                  <a:schemeClr val="lt1"/>
                </a:solidFill>
                <a:effectLst/>
                <a:uFillTx/>
                <a:latin typeface="Times New Roman"/>
                <a:ea typeface="Times New Roman"/>
              </a:rPr>
              <a:t>singularity </a:t>
            </a:r>
            <a:r>
              <a:rPr b="0" lang="en-US" sz="2000" strike="noStrike" u="none">
                <a:solidFill>
                  <a:schemeClr val="lt1"/>
                </a:solidFill>
                <a:effectLst/>
                <a:uFillTx/>
                <a:latin typeface="Times New Roman"/>
                <a:ea typeface="Times New Roman"/>
              </a:rPr>
              <a:t>and a </a:t>
            </a:r>
            <a:r>
              <a:rPr b="1" lang="en-US" sz="2000" strike="noStrike" u="none">
                <a:solidFill>
                  <a:schemeClr val="lt1"/>
                </a:solidFill>
                <a:effectLst/>
                <a:uFillTx/>
                <a:latin typeface="Times New Roman"/>
                <a:ea typeface="Times New Roman"/>
              </a:rPr>
              <a:t>event horizon</a:t>
            </a:r>
            <a:r>
              <a:rPr b="0" lang="en-US" sz="2000" strike="noStrike" u="none">
                <a:solidFill>
                  <a:schemeClr val="lt1"/>
                </a:solidFill>
                <a:effectLst/>
                <a:uFillTx/>
                <a:latin typeface="Times New Roman"/>
                <a:ea typeface="Times New Roman"/>
              </a:rPr>
              <a:t>. If you were to take a slice of a black hole right through its center it would look like this: </a:t>
            </a:r>
            <a:endParaRPr b="0" lang="en-US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2000" strike="noStrike" u="none">
                <a:solidFill>
                  <a:schemeClr val="lt1"/>
                </a:solidFill>
                <a:effectLst/>
                <a:uFillTx/>
                <a:latin typeface="Times New Roman"/>
                <a:ea typeface="Times New Roman"/>
              </a:rPr>
              <a:t>Density  =4 × 10</a:t>
            </a:r>
            <a:r>
              <a:rPr b="0" lang="en-US" sz="2000" strike="noStrike" u="none" baseline="30000">
                <a:solidFill>
                  <a:schemeClr val="lt1"/>
                </a:solidFill>
                <a:effectLst/>
                <a:uFillTx/>
                <a:latin typeface="Times New Roman"/>
                <a:ea typeface="Times New Roman"/>
              </a:rPr>
              <a:t>17 </a:t>
            </a:r>
            <a:r>
              <a:rPr b="0" lang="en-US" sz="2000" strike="noStrike" u="none">
                <a:solidFill>
                  <a:schemeClr val="lt1"/>
                </a:solidFill>
                <a:effectLst/>
                <a:uFillTx/>
                <a:latin typeface="Times New Roman"/>
                <a:ea typeface="Times New Roman"/>
              </a:rPr>
              <a:t> kg/m</a:t>
            </a:r>
            <a:r>
              <a:rPr b="0" lang="en-US" sz="2000" strike="noStrike" u="none" baseline="30000">
                <a:solidFill>
                  <a:schemeClr val="lt1"/>
                </a:solidFill>
                <a:effectLst/>
                <a:uFillTx/>
                <a:latin typeface="Times New Roman"/>
                <a:ea typeface="Times New Roman"/>
              </a:rPr>
              <a:t>3</a:t>
            </a:r>
            <a:endParaRPr b="0" lang="en-US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2000" strike="noStrike" u="none" baseline="30000">
                <a:solidFill>
                  <a:schemeClr val="lt1"/>
                </a:solidFill>
                <a:effectLst/>
                <a:uFillTx/>
                <a:latin typeface="Times New Roman"/>
                <a:ea typeface="Times New Roman"/>
              </a:rPr>
              <a:t> </a:t>
            </a:r>
            <a:r>
              <a:rPr b="0" lang="en-US" sz="2000" strike="noStrike" u="none">
                <a:solidFill>
                  <a:schemeClr val="lt1"/>
                </a:solidFill>
                <a:effectLst/>
                <a:uFillTx/>
                <a:latin typeface="Times New Roman"/>
                <a:ea typeface="Times New Roman"/>
              </a:rPr>
              <a:t>Mass =  more then 3.4 M</a:t>
            </a:r>
            <a:r>
              <a:rPr b="0" lang="en-US" sz="2000" strike="noStrike" u="none" baseline="-25000">
                <a:solidFill>
                  <a:schemeClr val="lt1"/>
                </a:solidFill>
                <a:effectLst/>
                <a:uFillTx/>
                <a:latin typeface="Times New Roman"/>
                <a:ea typeface="Times New Roman"/>
              </a:rPr>
              <a:t>0</a:t>
            </a:r>
            <a:endParaRPr b="0" lang="en-US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2000" strike="noStrike" u="none">
                <a:solidFill>
                  <a:schemeClr val="lt1"/>
                </a:solidFill>
                <a:effectLst/>
                <a:uFillTx/>
                <a:latin typeface="Times New Roman"/>
                <a:ea typeface="Times New Roman"/>
              </a:rPr>
              <a:t>Radius =  2km ( 3 times smaller then the neutron star)</a:t>
            </a:r>
            <a:endParaRPr b="0" lang="en-US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2000" strike="noStrike" u="none" baseline="30000">
                <a:solidFill>
                  <a:schemeClr val="lt1"/>
                </a:solidFill>
                <a:effectLst/>
                <a:uFillTx/>
                <a:latin typeface="Times New Roman"/>
                <a:ea typeface="Times New Roman"/>
              </a:rPr>
              <a:t>  </a:t>
            </a:r>
            <a:r>
              <a:rPr b="0" lang="en-US" sz="2000" strike="noStrike" u="none">
                <a:solidFill>
                  <a:schemeClr val="lt1"/>
                </a:solidFill>
                <a:effectLst/>
                <a:uFillTx/>
                <a:latin typeface="Times New Roman"/>
                <a:ea typeface="Times New Roman"/>
              </a:rPr>
              <a:t>Escape velosity = More then the speed of light</a:t>
            </a:r>
            <a:endParaRPr b="0" lang="en-US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201" name="Google Shape;361;p49" descr=""/>
          <p:cNvPicPr/>
          <p:nvPr/>
        </p:nvPicPr>
        <p:blipFill>
          <a:blip r:embed="rId2"/>
          <a:stretch/>
        </p:blipFill>
        <p:spPr>
          <a:xfrm>
            <a:off x="6019920" y="1066680"/>
            <a:ext cx="2666520" cy="190476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-533520" y="-41040"/>
            <a:ext cx="9546120" cy="1142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 fontScale="92500" lnSpcReduction="9999"/>
          </a:bodyPr>
          <a:p>
            <a:pPr marL="54720" indent="0"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1" i="1" lang="en-US" sz="4600" strike="noStrike" u="sng">
                <a:solidFill>
                  <a:srgbClr val="e7e9c9"/>
                </a:solidFill>
                <a:effectLst/>
                <a:uFillTx/>
                <a:latin typeface="Times New Roman"/>
                <a:ea typeface="Times New Roman"/>
              </a:rPr>
              <a:t>How does a gas have a spherical shape?</a:t>
            </a:r>
            <a:endParaRPr b="0" lang="en-US" sz="4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8" name="Google Shape;164;p23"/>
          <p:cNvSpPr/>
          <p:nvPr/>
        </p:nvSpPr>
        <p:spPr>
          <a:xfrm>
            <a:off x="533520" y="6019920"/>
            <a:ext cx="8838720" cy="461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2400" strike="noStrike" u="none">
                <a:solidFill>
                  <a:schemeClr val="lt1"/>
                </a:solidFill>
                <a:effectLst/>
                <a:uFillTx/>
                <a:latin typeface="Times New Roman"/>
                <a:ea typeface="Times New Roman"/>
              </a:rPr>
              <a:t>Burning gas held together by gravity</a:t>
            </a:r>
            <a:endParaRPr b="0" lang="en-US" sz="2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109" name="Google Shape;165;p23" descr=""/>
          <p:cNvPicPr/>
          <p:nvPr/>
        </p:nvPicPr>
        <p:blipFill>
          <a:blip r:embed="rId1"/>
          <a:stretch/>
        </p:blipFill>
        <p:spPr>
          <a:xfrm>
            <a:off x="685800" y="1371600"/>
            <a:ext cx="7794360" cy="437796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8" dur="indefinite" restart="never" nodeType="tmRoot">
          <p:childTnLst>
            <p:seq>
              <p:cTn id="9" dur="indefinite" nodeType="mainSeq">
                <p:childTnLst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4"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366;p50" descr=""/>
          <p:cNvPicPr/>
          <p:nvPr/>
        </p:nvPicPr>
        <p:blipFill>
          <a:blip r:embed="rId1"/>
          <a:stretch/>
        </p:blipFill>
        <p:spPr>
          <a:xfrm>
            <a:off x="457200" y="3200400"/>
            <a:ext cx="3657240" cy="33145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03" name="Google Shape;367;p50"/>
          <p:cNvSpPr/>
          <p:nvPr/>
        </p:nvSpPr>
        <p:spPr>
          <a:xfrm>
            <a:off x="4495680" y="4419720"/>
            <a:ext cx="3733560" cy="1199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800" strike="noStrike" u="none">
                <a:solidFill>
                  <a:schemeClr val="lt1"/>
                </a:solidFill>
                <a:effectLst/>
                <a:uFillTx/>
                <a:latin typeface="Arial"/>
                <a:ea typeface="Arial"/>
              </a:rPr>
              <a:t> in 1916 Schwarzschild radius of black holes 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457200">
              <a:lnSpc>
                <a:spcPct val="100000"/>
              </a:lnSpc>
              <a:tabLst>
                <a:tab algn="l" pos="0"/>
              </a:tabLst>
            </a:pPr>
            <a:r>
              <a:rPr b="0" lang="en-US" sz="1800" strike="noStrike" u="none">
                <a:solidFill>
                  <a:schemeClr val="lt1"/>
                </a:solidFill>
                <a:effectLst/>
                <a:uFillTx/>
                <a:latin typeface="Arial"/>
                <a:ea typeface="Arial"/>
              </a:rPr>
              <a:t>  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2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204" name="Google Shape;368;p50" descr="R_{s} = \frac{2GM}{c^{2}}"/>
          <p:cNvPicPr/>
          <p:nvPr/>
        </p:nvPicPr>
        <p:blipFill>
          <a:blip r:embed="rId2"/>
          <a:stretch/>
        </p:blipFill>
        <p:spPr>
          <a:xfrm>
            <a:off x="5562720" y="5334120"/>
            <a:ext cx="933120" cy="3902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05" name="Google Shape;369;p50" descr=""/>
          <p:cNvPicPr/>
          <p:nvPr/>
        </p:nvPicPr>
        <p:blipFill>
          <a:blip r:embed="rId3"/>
          <a:stretch/>
        </p:blipFill>
        <p:spPr>
          <a:xfrm>
            <a:off x="4800600" y="914400"/>
            <a:ext cx="3390480" cy="26665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06" name="Google Shape;370;p50" descr="E:\photo\photos\SCIENTIST\einstein_580x.jpg"/>
          <p:cNvPicPr/>
          <p:nvPr/>
        </p:nvPicPr>
        <p:blipFill>
          <a:blip r:embed="rId4"/>
          <a:stretch/>
        </p:blipFill>
        <p:spPr>
          <a:xfrm>
            <a:off x="533520" y="304920"/>
            <a:ext cx="3580920" cy="291420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375;p51" descr=""/>
          <p:cNvPicPr/>
          <p:nvPr/>
        </p:nvPicPr>
        <p:blipFill>
          <a:blip r:embed="rId1"/>
          <a:stretch/>
        </p:blipFill>
        <p:spPr>
          <a:xfrm>
            <a:off x="990720" y="914400"/>
            <a:ext cx="6114600" cy="459072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380;p52" descr=""/>
          <p:cNvPicPr/>
          <p:nvPr/>
        </p:nvPicPr>
        <p:blipFill>
          <a:blip r:embed="rId1"/>
          <a:stretch/>
        </p:blipFill>
        <p:spPr>
          <a:xfrm>
            <a:off x="5791320" y="1066680"/>
            <a:ext cx="3123720" cy="25333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09" name="Google Shape;381;p52" descr=""/>
          <p:cNvPicPr/>
          <p:nvPr/>
        </p:nvPicPr>
        <p:blipFill>
          <a:blip r:embed="rId2"/>
          <a:stretch/>
        </p:blipFill>
        <p:spPr>
          <a:xfrm>
            <a:off x="5791320" y="3581280"/>
            <a:ext cx="3123720" cy="31237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10" name="Google Shape;382;p52" descr=""/>
          <p:cNvPicPr/>
          <p:nvPr/>
        </p:nvPicPr>
        <p:blipFill>
          <a:blip r:embed="rId3"/>
          <a:stretch/>
        </p:blipFill>
        <p:spPr>
          <a:xfrm>
            <a:off x="380880" y="1066680"/>
            <a:ext cx="5285880" cy="5638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11" name="Google Shape;383;p52"/>
          <p:cNvSpPr/>
          <p:nvPr/>
        </p:nvSpPr>
        <p:spPr>
          <a:xfrm>
            <a:off x="2057400" y="228600"/>
            <a:ext cx="6173280" cy="645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3600" strike="noStrike" u="none">
                <a:solidFill>
                  <a:schemeClr val="lt1"/>
                </a:solidFill>
                <a:effectLst/>
                <a:uFillTx/>
                <a:latin typeface="Times New Roman"/>
                <a:ea typeface="Times New Roman"/>
              </a:rPr>
              <a:t>How to detect the black holes?</a:t>
            </a:r>
            <a:endParaRPr b="0" lang="en-US" sz="3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Google Shape;388;p53" descr=""/>
          <p:cNvPicPr/>
          <p:nvPr/>
        </p:nvPicPr>
        <p:blipFill>
          <a:blip r:embed="rId1"/>
          <a:stretch/>
        </p:blipFill>
        <p:spPr>
          <a:xfrm>
            <a:off x="4343400" y="1600200"/>
            <a:ext cx="4038120" cy="47239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13" name="Google Shape;389;p53" descr=""/>
          <p:cNvPicPr/>
          <p:nvPr/>
        </p:nvPicPr>
        <p:blipFill>
          <a:blip r:embed="rId2"/>
          <a:stretch/>
        </p:blipFill>
        <p:spPr>
          <a:xfrm>
            <a:off x="838080" y="1600200"/>
            <a:ext cx="3428640" cy="47239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14" name="Google Shape;390;p53"/>
          <p:cNvSpPr/>
          <p:nvPr/>
        </p:nvSpPr>
        <p:spPr>
          <a:xfrm>
            <a:off x="2743200" y="533520"/>
            <a:ext cx="3954240" cy="645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3600" strike="noStrike" u="none">
                <a:solidFill>
                  <a:schemeClr val="lt1"/>
                </a:solidFill>
                <a:effectLst/>
                <a:uFillTx/>
                <a:latin typeface="Times New Roman"/>
                <a:ea typeface="Times New Roman"/>
              </a:rPr>
              <a:t>Chandra telescope </a:t>
            </a:r>
            <a:endParaRPr b="0" lang="en-US" sz="3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Google Shape;395;p54" descr=""/>
          <p:cNvPicPr/>
          <p:nvPr/>
        </p:nvPicPr>
        <p:blipFill>
          <a:blip r:embed="rId1"/>
          <a:stretch/>
        </p:blipFill>
        <p:spPr>
          <a:xfrm>
            <a:off x="5943600" y="304920"/>
            <a:ext cx="2971440" cy="2819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16" name="Google Shape;396;p54"/>
          <p:cNvSpPr/>
          <p:nvPr/>
        </p:nvSpPr>
        <p:spPr>
          <a:xfrm>
            <a:off x="990720" y="533520"/>
            <a:ext cx="3123720" cy="799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2800" strike="noStrike" u="none">
                <a:solidFill>
                  <a:schemeClr val="lt1"/>
                </a:solidFill>
                <a:effectLst/>
                <a:uFillTx/>
                <a:latin typeface="Times New Roman"/>
                <a:ea typeface="Times New Roman"/>
              </a:rPr>
              <a:t>Hawking radiation </a:t>
            </a:r>
            <a:endParaRPr b="0" lang="en-US" sz="2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1800" strike="noStrike" u="none">
                <a:solidFill>
                  <a:schemeClr val="lt1"/>
                </a:solidFill>
                <a:effectLst/>
                <a:uFillTx/>
                <a:latin typeface="Times New Roman"/>
                <a:ea typeface="Times New Roman"/>
              </a:rPr>
              <a:t>           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217" name="Google Shape;397;p54" descr=""/>
          <p:cNvPicPr/>
          <p:nvPr/>
        </p:nvPicPr>
        <p:blipFill>
          <a:blip r:embed="rId2"/>
          <a:stretch/>
        </p:blipFill>
        <p:spPr>
          <a:xfrm>
            <a:off x="5943600" y="3124080"/>
            <a:ext cx="2971440" cy="34286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18" name="Google Shape;398;p54"/>
          <p:cNvSpPr/>
          <p:nvPr/>
        </p:nvSpPr>
        <p:spPr>
          <a:xfrm>
            <a:off x="838080" y="1371600"/>
            <a:ext cx="4876560" cy="341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800" strike="noStrike" u="none">
                <a:solidFill>
                  <a:schemeClr val="lt1"/>
                </a:solidFill>
                <a:effectLst/>
                <a:uFillTx/>
                <a:latin typeface="Arial"/>
                <a:ea typeface="Arial"/>
              </a:rPr>
              <a:t> * black hole of one solar mass has a Hawking temperature of about 100 X10</a:t>
            </a:r>
            <a:r>
              <a:rPr b="0" lang="en-US" sz="1800" strike="noStrike" u="none" baseline="30000">
                <a:solidFill>
                  <a:schemeClr val="lt1"/>
                </a:solidFill>
                <a:effectLst/>
                <a:uFillTx/>
                <a:latin typeface="Arial"/>
                <a:ea typeface="Arial"/>
              </a:rPr>
              <a:t>-9 </a:t>
            </a:r>
            <a:r>
              <a:rPr b="0" lang="en-US" sz="1800" strike="noStrike" u="none">
                <a:solidFill>
                  <a:schemeClr val="lt1"/>
                </a:solidFill>
                <a:effectLst/>
                <a:uFillTx/>
                <a:latin typeface="Arial"/>
                <a:ea typeface="Arial"/>
              </a:rPr>
              <a:t> K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800" strike="noStrike" u="none">
                <a:solidFill>
                  <a:schemeClr val="lt1"/>
                </a:solidFill>
                <a:effectLst/>
                <a:uFillTx/>
                <a:latin typeface="Arial"/>
                <a:ea typeface="Arial"/>
              </a:rPr>
              <a:t>(This is far less than the 2.7 K temperature of the cosmic microwave background) 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800" strike="noStrike" u="none">
                <a:solidFill>
                  <a:schemeClr val="lt1"/>
                </a:solidFill>
                <a:effectLst/>
                <a:uFillTx/>
                <a:latin typeface="Arial"/>
                <a:ea typeface="Arial"/>
              </a:rPr>
              <a:t>* If a black hole is very small the radiation effects are expected to become very strong. Even a black hole that is heavy compared to a human would evaporate in an instant. 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800" strike="noStrike" u="none">
                <a:solidFill>
                  <a:schemeClr val="lt1"/>
                </a:solidFill>
                <a:effectLst/>
                <a:uFillTx/>
                <a:latin typeface="Arial"/>
                <a:ea typeface="Arial"/>
              </a:rPr>
              <a:t>* A black hole the weight of a car  would only take a nanosecond to evaporate, 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403;p55" descr=""/>
          <p:cNvPicPr/>
          <p:nvPr/>
        </p:nvPicPr>
        <p:blipFill>
          <a:blip r:embed="rId1"/>
          <a:stretch/>
        </p:blipFill>
        <p:spPr>
          <a:xfrm>
            <a:off x="4114800" y="533520"/>
            <a:ext cx="4419360" cy="59432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20" name="Google Shape;404;p55" descr=""/>
          <p:cNvPicPr/>
          <p:nvPr/>
        </p:nvPicPr>
        <p:blipFill>
          <a:blip r:embed="rId2"/>
          <a:stretch/>
        </p:blipFill>
        <p:spPr>
          <a:xfrm>
            <a:off x="304920" y="457200"/>
            <a:ext cx="3809520" cy="609552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409;p56" descr=""/>
          <p:cNvPicPr/>
          <p:nvPr/>
        </p:nvPicPr>
        <p:blipFill>
          <a:blip r:embed="rId1"/>
          <a:stretch/>
        </p:blipFill>
        <p:spPr>
          <a:xfrm>
            <a:off x="1371600" y="1295280"/>
            <a:ext cx="7268760" cy="48002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22" name="Google Shape;410;p56" descr=""/>
          <p:cNvPicPr/>
          <p:nvPr/>
        </p:nvPicPr>
        <p:blipFill>
          <a:blip r:embed="rId2"/>
          <a:stretch/>
        </p:blipFill>
        <p:spPr>
          <a:xfrm>
            <a:off x="0" y="0"/>
            <a:ext cx="1447560" cy="144756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415;p57" descr=""/>
          <p:cNvPicPr/>
          <p:nvPr/>
        </p:nvPicPr>
        <p:blipFill>
          <a:blip r:embed="rId1"/>
          <a:stretch/>
        </p:blipFill>
        <p:spPr>
          <a:xfrm>
            <a:off x="4114800" y="1219320"/>
            <a:ext cx="4800240" cy="54097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24" name="Google Shape;416;p57"/>
          <p:cNvSpPr/>
          <p:nvPr/>
        </p:nvSpPr>
        <p:spPr>
          <a:xfrm>
            <a:off x="228600" y="457200"/>
            <a:ext cx="8534160" cy="523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2800" strike="noStrike" u="sng">
                <a:solidFill>
                  <a:schemeClr val="lt1"/>
                </a:solidFill>
                <a:effectLst/>
                <a:uFillTx/>
                <a:latin typeface="Times New Roman"/>
                <a:ea typeface="Times New Roman"/>
              </a:rPr>
              <a:t>Ejnar Hertzsprung- Henry Norris Russell-Diagram</a:t>
            </a:r>
            <a:endParaRPr b="0" lang="en-US" sz="2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25" name="Google Shape;417;p57"/>
          <p:cNvSpPr/>
          <p:nvPr/>
        </p:nvSpPr>
        <p:spPr>
          <a:xfrm>
            <a:off x="228600" y="1292400"/>
            <a:ext cx="3276360" cy="3970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2800" strike="noStrike" u="none">
                <a:solidFill>
                  <a:schemeClr val="lt1"/>
                </a:solidFill>
                <a:effectLst/>
                <a:uFillTx/>
                <a:latin typeface="Times New Roman"/>
                <a:ea typeface="Times New Roman"/>
              </a:rPr>
              <a:t>*A graph of the </a:t>
            </a:r>
            <a:r>
              <a:rPr b="1" lang="en-US" sz="2800" strike="noStrike" u="none">
                <a:solidFill>
                  <a:schemeClr val="lt1"/>
                </a:solidFill>
                <a:effectLst/>
                <a:uFillTx/>
                <a:latin typeface="Times New Roman"/>
                <a:ea typeface="Times New Roman"/>
              </a:rPr>
              <a:t>absolute magnitude </a:t>
            </a:r>
            <a:r>
              <a:rPr b="0" lang="en-US" sz="2800" strike="noStrike" u="none">
                <a:solidFill>
                  <a:schemeClr val="lt1"/>
                </a:solidFill>
                <a:effectLst/>
                <a:uFillTx/>
                <a:latin typeface="Times New Roman"/>
                <a:ea typeface="Times New Roman"/>
              </a:rPr>
              <a:t>of stars plotted against their </a:t>
            </a:r>
            <a:r>
              <a:rPr b="1" lang="en-US" sz="2800" strike="noStrike" u="none">
                <a:solidFill>
                  <a:schemeClr val="lt1"/>
                </a:solidFill>
                <a:effectLst/>
                <a:uFillTx/>
                <a:latin typeface="Times New Roman"/>
                <a:ea typeface="Times New Roman"/>
              </a:rPr>
              <a:t>surface temperature </a:t>
            </a:r>
            <a:r>
              <a:rPr b="0" lang="en-US" sz="2800" strike="noStrike" u="none">
                <a:solidFill>
                  <a:schemeClr val="lt1"/>
                </a:solidFill>
                <a:effectLst/>
                <a:uFillTx/>
                <a:latin typeface="Times New Roman"/>
                <a:ea typeface="Times New Roman"/>
              </a:rPr>
              <a:t>or color, </a:t>
            </a:r>
            <a:endParaRPr b="0" lang="en-US" sz="2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2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2800" strike="noStrike" u="none">
                <a:solidFill>
                  <a:schemeClr val="lt1"/>
                </a:solidFill>
                <a:effectLst/>
                <a:uFillTx/>
                <a:latin typeface="Times New Roman"/>
                <a:ea typeface="Times New Roman"/>
              </a:rPr>
              <a:t>*used in the study of </a:t>
            </a:r>
            <a:r>
              <a:rPr b="1" lang="en-US" sz="2800" strike="noStrike" u="none">
                <a:solidFill>
                  <a:schemeClr val="lt1"/>
                </a:solidFill>
                <a:effectLst/>
                <a:uFillTx/>
                <a:latin typeface="Times New Roman"/>
                <a:ea typeface="Times New Roman"/>
              </a:rPr>
              <a:t>stellar evolution</a:t>
            </a:r>
            <a:r>
              <a:rPr b="0" lang="en-US" sz="1800" strike="noStrike" u="none">
                <a:solidFill>
                  <a:schemeClr val="lt1"/>
                </a:solidFill>
                <a:effectLst/>
                <a:uFillTx/>
                <a:latin typeface="Arial"/>
                <a:ea typeface="Arial"/>
              </a:rPr>
              <a:t>.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26" name="Google Shape;418;p57"/>
          <p:cNvSpPr/>
          <p:nvPr/>
        </p:nvSpPr>
        <p:spPr>
          <a:xfrm>
            <a:off x="0" y="0"/>
            <a:ext cx="9143640" cy="15480"/>
          </a:xfrm>
          <a:prstGeom prst="rect">
            <a:avLst/>
          </a:prstGeom>
          <a:solidFill>
            <a:srgbClr val="000000"/>
          </a:solidFill>
          <a:ln w="9525">
            <a:solidFill>
              <a:srgbClr val="ffffff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tIns="7920" bIns="7920" anchor="ctr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oogle Shape;423;p58" descr=""/>
          <p:cNvPicPr/>
          <p:nvPr/>
        </p:nvPicPr>
        <p:blipFill>
          <a:blip r:embed="rId1"/>
          <a:stretch/>
        </p:blipFill>
        <p:spPr>
          <a:xfrm>
            <a:off x="1295280" y="1066680"/>
            <a:ext cx="3352320" cy="29714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28" name="Google Shape;424;p58"/>
          <p:cNvSpPr/>
          <p:nvPr/>
        </p:nvSpPr>
        <p:spPr>
          <a:xfrm>
            <a:off x="838080" y="228600"/>
            <a:ext cx="8076960" cy="523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2800" strike="noStrike" u="sng">
                <a:solidFill>
                  <a:schemeClr val="lt1"/>
                </a:solidFill>
                <a:effectLst/>
                <a:uFillTx/>
                <a:latin typeface="Times New Roman"/>
                <a:ea typeface="Times New Roman"/>
              </a:rPr>
              <a:t>Ejnar Hertzsprung- Henry Norris Russell-Diagram</a:t>
            </a:r>
            <a:endParaRPr b="0" lang="en-US" sz="2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229" name="Google Shape;425;p58" descr=""/>
          <p:cNvPicPr/>
          <p:nvPr/>
        </p:nvPicPr>
        <p:blipFill>
          <a:blip r:embed="rId2"/>
          <a:stretch/>
        </p:blipFill>
        <p:spPr>
          <a:xfrm>
            <a:off x="4648320" y="1066680"/>
            <a:ext cx="3809520" cy="55623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30" name="Google Shape;426;p58" descr=""/>
          <p:cNvPicPr/>
          <p:nvPr/>
        </p:nvPicPr>
        <p:blipFill>
          <a:blip r:embed="rId3"/>
          <a:stretch/>
        </p:blipFill>
        <p:spPr>
          <a:xfrm>
            <a:off x="1295280" y="4038480"/>
            <a:ext cx="3352320" cy="259992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432;p59"/>
          <p:cNvSpPr/>
          <p:nvPr/>
        </p:nvSpPr>
        <p:spPr>
          <a:xfrm>
            <a:off x="2209680" y="1066680"/>
            <a:ext cx="4571640" cy="76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-US" sz="4400" strike="noStrike" u="none">
                <a:solidFill>
                  <a:schemeClr val="lt1"/>
                </a:solidFill>
                <a:effectLst/>
                <a:uFillTx/>
                <a:latin typeface="Times New Roman"/>
                <a:ea typeface="Times New Roman"/>
              </a:rPr>
              <a:t>THANK YOU</a:t>
            </a:r>
            <a:endParaRPr b="0" lang="en-US" sz="4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32" name="Google Shape;433;p59"/>
          <p:cNvSpPr/>
          <p:nvPr/>
        </p:nvSpPr>
        <p:spPr>
          <a:xfrm>
            <a:off x="1143000" y="4038480"/>
            <a:ext cx="6629040" cy="1383840"/>
          </a:xfrm>
          <a:prstGeom prst="rect">
            <a:avLst/>
          </a:prstGeom>
          <a:gradFill rotWithShape="0">
            <a:gsLst>
              <a:gs pos="0">
                <a:srgbClr val="c5e4c5"/>
              </a:gs>
              <a:gs pos="61999">
                <a:srgbClr val="e8f4e8"/>
              </a:gs>
              <a:gs pos="100000">
                <a:srgbClr val="eff7ef"/>
              </a:gs>
            </a:gsLst>
            <a:lin ang="16200000"/>
          </a:gradFill>
          <a:ln w="9525">
            <a:solidFill>
              <a:srgbClr val="9fb99f"/>
            </a:solidFill>
            <a:miter/>
          </a:ln>
          <a:effectLst>
            <a:outerShdw blurRad="63360" dir="5400000" dist="38160">
              <a:srgbClr val="000000">
                <a:alpha val="43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anchor="ctr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2800" strike="noStrike" u="none">
                <a:solidFill>
                  <a:srgbClr val="000000"/>
                </a:solidFill>
                <a:effectLst/>
                <a:uFillTx/>
                <a:latin typeface="Times New Roman"/>
                <a:ea typeface="Times New Roman"/>
              </a:rPr>
              <a:t>Professor .K.Ravikumar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2800" strike="noStrike" u="sng">
                <a:solidFill>
                  <a:schemeClr val="hlink"/>
                </a:solidFill>
                <a:effectLst/>
                <a:uFillTx/>
                <a:latin typeface="Arial"/>
                <a:ea typeface="Arial"/>
                <a:hlinkClick r:id="rId1"/>
              </a:rPr>
              <a:t>Ravikumark.phy@gmail.com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2800" strike="noStrike" u="none">
                <a:solidFill>
                  <a:srgbClr val="000000"/>
                </a:solidFill>
                <a:effectLst/>
                <a:uFillTx/>
                <a:latin typeface="Times New Roman"/>
                <a:ea typeface="Times New Roman"/>
              </a:rPr>
              <a:t>Cell :9840607391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70;p24" descr=""/>
          <p:cNvPicPr/>
          <p:nvPr/>
        </p:nvPicPr>
        <p:blipFill>
          <a:blip r:embed="rId1"/>
          <a:stretch/>
        </p:blipFill>
        <p:spPr>
          <a:xfrm>
            <a:off x="3429000" y="762120"/>
            <a:ext cx="5714640" cy="54860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11" name="Google Shape;171;p24" descr=""/>
          <p:cNvPicPr/>
          <p:nvPr/>
        </p:nvPicPr>
        <p:blipFill>
          <a:blip r:embed="rId2"/>
          <a:stretch/>
        </p:blipFill>
        <p:spPr>
          <a:xfrm>
            <a:off x="762120" y="838080"/>
            <a:ext cx="2437920" cy="25142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12" name="Google Shape;172;p24" descr=""/>
          <p:cNvPicPr/>
          <p:nvPr/>
        </p:nvPicPr>
        <p:blipFill>
          <a:blip r:embed="rId3"/>
          <a:stretch/>
        </p:blipFill>
        <p:spPr>
          <a:xfrm>
            <a:off x="762120" y="3429000"/>
            <a:ext cx="2495160" cy="270468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-762120" y="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marL="54720" indent="0"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1" i="1" lang="en-US" sz="4600" strike="noStrike" u="sng">
                <a:solidFill>
                  <a:srgbClr val="e7e9c9"/>
                </a:solidFill>
                <a:effectLst/>
                <a:uFillTx/>
                <a:latin typeface="Times New Roman"/>
                <a:ea typeface="Times New Roman"/>
              </a:rPr>
              <a:t>Life span of the star </a:t>
            </a:r>
            <a:endParaRPr b="0" lang="en-US" sz="4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14" name="Google Shape;178;p25" descr=""/>
          <p:cNvPicPr/>
          <p:nvPr/>
        </p:nvPicPr>
        <p:blipFill>
          <a:blip r:embed="rId1"/>
          <a:stretch/>
        </p:blipFill>
        <p:spPr>
          <a:xfrm>
            <a:off x="4724280" y="1752480"/>
            <a:ext cx="3504960" cy="41907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15" name="Google Shape;179;p25"/>
          <p:cNvSpPr/>
          <p:nvPr/>
        </p:nvSpPr>
        <p:spPr>
          <a:xfrm>
            <a:off x="838080" y="1600200"/>
            <a:ext cx="3504960" cy="4400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2000" strike="noStrike" u="none">
                <a:solidFill>
                  <a:schemeClr val="lt1"/>
                </a:solidFill>
                <a:effectLst/>
                <a:uFillTx/>
                <a:latin typeface="Times New Roman"/>
                <a:ea typeface="Times New Roman"/>
              </a:rPr>
              <a:t>1.Nebula  -Photo star – star formation</a:t>
            </a:r>
            <a:endParaRPr b="0" lang="en-US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2000" strike="noStrike" u="none">
                <a:solidFill>
                  <a:schemeClr val="lt1"/>
                </a:solidFill>
                <a:effectLst/>
                <a:uFillTx/>
                <a:latin typeface="Times New Roman"/>
                <a:ea typeface="Times New Roman"/>
              </a:rPr>
              <a:t> </a:t>
            </a:r>
            <a:endParaRPr b="0" lang="en-US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2000" strike="noStrike" u="none">
                <a:solidFill>
                  <a:schemeClr val="lt1"/>
                </a:solidFill>
                <a:effectLst/>
                <a:uFillTx/>
                <a:latin typeface="Times New Roman"/>
                <a:ea typeface="Times New Roman"/>
              </a:rPr>
              <a:t>2.Main sequence star ( sun)</a:t>
            </a:r>
            <a:endParaRPr b="0" lang="en-US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2000" strike="noStrike" u="none">
                <a:solidFill>
                  <a:schemeClr val="lt1"/>
                </a:solidFill>
                <a:effectLst/>
                <a:uFillTx/>
                <a:latin typeface="Times New Roman"/>
                <a:ea typeface="Times New Roman"/>
              </a:rPr>
              <a:t>3.Red giant </a:t>
            </a:r>
            <a:endParaRPr b="0" lang="en-US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2000" strike="noStrike" u="none">
                <a:solidFill>
                  <a:schemeClr val="lt1"/>
                </a:solidFill>
                <a:effectLst/>
                <a:uFillTx/>
                <a:latin typeface="Times New Roman"/>
                <a:ea typeface="Times New Roman"/>
              </a:rPr>
              <a:t>4.White dwarf</a:t>
            </a:r>
            <a:endParaRPr b="0" lang="en-US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2000" strike="noStrike" u="none">
                <a:solidFill>
                  <a:schemeClr val="lt1"/>
                </a:solidFill>
                <a:effectLst/>
                <a:uFillTx/>
                <a:latin typeface="Times New Roman"/>
                <a:ea typeface="Times New Roman"/>
              </a:rPr>
              <a:t>5.Super nova ( new star)</a:t>
            </a:r>
            <a:endParaRPr b="0" lang="en-US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2000" strike="noStrike" u="none">
                <a:solidFill>
                  <a:schemeClr val="lt1"/>
                </a:solidFill>
                <a:effectLst/>
                <a:uFillTx/>
                <a:latin typeface="Times New Roman"/>
                <a:ea typeface="Times New Roman"/>
              </a:rPr>
              <a:t>6.Neutron star</a:t>
            </a:r>
            <a:endParaRPr b="0" lang="en-US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2000" strike="noStrike" u="none">
                <a:solidFill>
                  <a:schemeClr val="lt1"/>
                </a:solidFill>
                <a:effectLst/>
                <a:uFillTx/>
                <a:latin typeface="Times New Roman"/>
                <a:ea typeface="Times New Roman"/>
              </a:rPr>
              <a:t>7.Black hole</a:t>
            </a:r>
            <a:endParaRPr b="0" lang="en-US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533520" y="2666880"/>
            <a:ext cx="4343040" cy="3352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 fontScale="62500" lnSpcReduction="19999"/>
          </a:bodyPr>
          <a:p>
            <a:pPr marL="54720" indent="0">
              <a:lnSpc>
                <a:spcPct val="100000"/>
              </a:lnSpc>
              <a:buNone/>
              <a:tabLst>
                <a:tab algn="l" pos="0"/>
              </a:tabLst>
            </a:pPr>
            <a:br>
              <a:rPr sz="1800"/>
            </a:br>
            <a:br>
              <a:rPr sz="1800"/>
            </a:br>
            <a:r>
              <a:rPr b="0" lang="en-US" sz="2000" strike="noStrike" u="none">
                <a:solidFill>
                  <a:srgbClr val="e7e9c9"/>
                </a:solidFill>
                <a:effectLst/>
                <a:uFillTx/>
                <a:latin typeface="Times New Roman"/>
                <a:ea typeface="Times New Roman"/>
              </a:rPr>
              <a:t>*.</a:t>
            </a:r>
            <a:r>
              <a:rPr b="1" lang="en-US" sz="2000" strike="noStrike" u="none">
                <a:solidFill>
                  <a:srgbClr val="e7e9c9"/>
                </a:solidFill>
                <a:effectLst/>
                <a:uFillTx/>
                <a:latin typeface="Times New Roman"/>
                <a:ea typeface="Times New Roman"/>
              </a:rPr>
              <a:t>gravitational collapse</a:t>
            </a:r>
            <a:r>
              <a:rPr b="0" lang="en-US" sz="2000" strike="noStrike" u="none">
                <a:solidFill>
                  <a:srgbClr val="e7e9c9"/>
                </a:solidFill>
                <a:effectLst/>
                <a:uFillTx/>
                <a:latin typeface="Times New Roman"/>
                <a:ea typeface="Times New Roman"/>
              </a:rPr>
              <a:t> of a </a:t>
            </a:r>
            <a:r>
              <a:rPr b="1" lang="en-US" sz="2000" strike="noStrike" u="none">
                <a:solidFill>
                  <a:srgbClr val="e7e9c9"/>
                </a:solidFill>
                <a:effectLst/>
                <a:uFillTx/>
                <a:latin typeface="Times New Roman"/>
                <a:ea typeface="Times New Roman"/>
              </a:rPr>
              <a:t>giant molecular cloud  </a:t>
            </a:r>
            <a:r>
              <a:rPr b="0" lang="en-US" sz="2000" strike="noStrike" u="none">
                <a:solidFill>
                  <a:srgbClr val="e7e9c9"/>
                </a:solidFill>
                <a:effectLst/>
                <a:uFillTx/>
                <a:latin typeface="Times New Roman"/>
                <a:ea typeface="Times New Roman"/>
              </a:rPr>
              <a:t>(GMC).</a:t>
            </a:r>
            <a:br>
              <a:rPr sz="2000"/>
            </a:br>
            <a:br>
              <a:rPr sz="2000"/>
            </a:br>
            <a:r>
              <a:rPr b="0" lang="en-US" sz="2000" strike="noStrike" u="none">
                <a:solidFill>
                  <a:srgbClr val="e7e9c9"/>
                </a:solidFill>
                <a:effectLst/>
                <a:uFillTx/>
                <a:latin typeface="Times New Roman"/>
                <a:ea typeface="Times New Roman"/>
              </a:rPr>
              <a:t>*GMC  size </a:t>
            </a:r>
            <a:r>
              <a:rPr b="1" lang="en-US" sz="2000" strike="noStrike" u="none">
                <a:solidFill>
                  <a:srgbClr val="e7e9c9"/>
                </a:solidFill>
                <a:effectLst/>
                <a:uFillTx/>
                <a:latin typeface="Times New Roman"/>
                <a:ea typeface="Times New Roman"/>
              </a:rPr>
              <a:t>100 light-years (9.5×10</a:t>
            </a:r>
            <a:r>
              <a:rPr b="1" lang="en-US" sz="2000" strike="noStrike" u="none" baseline="30000">
                <a:solidFill>
                  <a:srgbClr val="e7e9c9"/>
                </a:solidFill>
                <a:effectLst/>
                <a:uFillTx/>
                <a:latin typeface="Times New Roman"/>
                <a:ea typeface="Times New Roman"/>
              </a:rPr>
              <a:t>14</a:t>
            </a:r>
            <a:r>
              <a:rPr b="1" lang="en-US" sz="2000" strike="noStrike" u="none">
                <a:solidFill>
                  <a:srgbClr val="e7e9c9"/>
                </a:solidFill>
                <a:effectLst/>
                <a:uFillTx/>
                <a:latin typeface="Times New Roman"/>
                <a:ea typeface="Times New Roman"/>
              </a:rPr>
              <a:t> km)</a:t>
            </a:r>
            <a:br>
              <a:rPr sz="2000"/>
            </a:br>
            <a:r>
              <a:rPr b="1" lang="en-US" sz="2000" strike="noStrike" u="none">
                <a:solidFill>
                  <a:srgbClr val="e7e9c9"/>
                </a:solidFill>
                <a:effectLst/>
                <a:uFillTx/>
                <a:latin typeface="Times New Roman"/>
                <a:ea typeface="Times New Roman"/>
              </a:rPr>
              <a:t> </a:t>
            </a:r>
            <a:br>
              <a:rPr sz="2000"/>
            </a:br>
            <a:r>
              <a:rPr b="1" lang="en-US" sz="2000" strike="noStrike" u="none">
                <a:solidFill>
                  <a:srgbClr val="e7e9c9"/>
                </a:solidFill>
                <a:effectLst/>
                <a:uFillTx/>
                <a:latin typeface="Times New Roman"/>
                <a:ea typeface="Times New Roman"/>
              </a:rPr>
              <a:t>* M</a:t>
            </a:r>
            <a:r>
              <a:rPr b="0" lang="en-US" sz="2000" strike="noStrike" u="none">
                <a:solidFill>
                  <a:srgbClr val="e7e9c9"/>
                </a:solidFill>
                <a:effectLst/>
                <a:uFillTx/>
                <a:latin typeface="Times New Roman"/>
                <a:ea typeface="Times New Roman"/>
              </a:rPr>
              <a:t>ass up </a:t>
            </a:r>
            <a:r>
              <a:rPr b="1" lang="en-US" sz="2000" strike="noStrike" u="none">
                <a:solidFill>
                  <a:srgbClr val="e7e9c9"/>
                </a:solidFill>
                <a:effectLst/>
                <a:uFillTx/>
                <a:latin typeface="Times New Roman"/>
                <a:ea typeface="Times New Roman"/>
              </a:rPr>
              <a:t>60,00,000solarmasses(1×10</a:t>
            </a:r>
            <a:r>
              <a:rPr b="1" lang="en-US" sz="2000" strike="noStrike" u="none" baseline="30000">
                <a:solidFill>
                  <a:srgbClr val="e7e9c9"/>
                </a:solidFill>
                <a:effectLst/>
                <a:uFillTx/>
                <a:latin typeface="Times New Roman"/>
                <a:ea typeface="Times New Roman"/>
              </a:rPr>
              <a:t>37</a:t>
            </a:r>
            <a:r>
              <a:rPr b="1" lang="en-US" sz="2000" strike="noStrike" u="none">
                <a:solidFill>
                  <a:srgbClr val="e7e9c9"/>
                </a:solidFill>
                <a:effectLst/>
                <a:uFillTx/>
                <a:latin typeface="Times New Roman"/>
                <a:ea typeface="Times New Roman"/>
              </a:rPr>
              <a:t>kg). </a:t>
            </a:r>
            <a:br>
              <a:rPr sz="2000"/>
            </a:br>
            <a:br>
              <a:rPr sz="2000"/>
            </a:br>
            <a:r>
              <a:rPr b="0" lang="en-US" sz="2000" strike="noStrike" u="none">
                <a:solidFill>
                  <a:srgbClr val="e7e9c9"/>
                </a:solidFill>
                <a:effectLst/>
                <a:uFillTx/>
                <a:latin typeface="Times New Roman"/>
                <a:ea typeface="Times New Roman"/>
              </a:rPr>
              <a:t>*As its temperature and pressure increase, a fragment condenses into a rotating sphere of superhot gas known as a </a:t>
            </a:r>
            <a:r>
              <a:rPr b="1" lang="en-US" sz="2000" strike="noStrike" u="none">
                <a:solidFill>
                  <a:srgbClr val="e7e9c9"/>
                </a:solidFill>
                <a:effectLst/>
                <a:uFillTx/>
                <a:latin typeface="Times New Roman"/>
                <a:ea typeface="Times New Roman"/>
              </a:rPr>
              <a:t>protostars</a:t>
            </a:r>
            <a:r>
              <a:rPr b="0" lang="en-US" sz="2000" strike="noStrike" u="none">
                <a:solidFill>
                  <a:srgbClr val="e7e9c9"/>
                </a:solidFill>
                <a:effectLst/>
                <a:uFillTx/>
                <a:latin typeface="Times New Roman"/>
                <a:ea typeface="Times New Roman"/>
              </a:rPr>
              <a:t>.</a:t>
            </a:r>
            <a:br>
              <a:rPr sz="2000"/>
            </a:br>
            <a:br>
              <a:rPr sz="2000"/>
            </a:br>
            <a:r>
              <a:rPr b="1" lang="en-US" sz="2000" strike="noStrike" u="none" baseline="30000">
                <a:solidFill>
                  <a:srgbClr val="e7e9c9"/>
                </a:solidFill>
                <a:effectLst/>
                <a:uFillTx/>
                <a:latin typeface="Times New Roman"/>
                <a:ea typeface="Times New Roman"/>
              </a:rPr>
              <a:t>*</a:t>
            </a:r>
            <a:r>
              <a:rPr b="0" lang="en-US" sz="2000" strike="noStrike" u="none">
                <a:solidFill>
                  <a:srgbClr val="e7e9c9"/>
                </a:solidFill>
                <a:effectLst/>
                <a:uFillTx/>
                <a:latin typeface="Times New Roman"/>
                <a:ea typeface="Times New Roman"/>
              </a:rPr>
              <a:t>Protostars with masses less than roughly </a:t>
            </a:r>
            <a:r>
              <a:rPr b="1" lang="en-US" sz="2000" strike="noStrike" u="none">
                <a:solidFill>
                  <a:srgbClr val="e7e9c9"/>
                </a:solidFill>
                <a:effectLst/>
                <a:uFillTx/>
                <a:latin typeface="Times New Roman"/>
                <a:ea typeface="Times New Roman"/>
              </a:rPr>
              <a:t>0.08 M</a:t>
            </a:r>
            <a:r>
              <a:rPr b="1" lang="en-US" sz="2000" strike="noStrike" u="none" baseline="-25000">
                <a:solidFill>
                  <a:srgbClr val="e7e9c9"/>
                </a:solidFill>
                <a:effectLst/>
                <a:uFillTx/>
                <a:latin typeface="Times New Roman"/>
                <a:ea typeface="Times New Roman"/>
              </a:rPr>
              <a:t>⊙</a:t>
            </a:r>
            <a:r>
              <a:rPr b="1" lang="en-US" sz="2000" strike="noStrike" u="none">
                <a:solidFill>
                  <a:srgbClr val="e7e9c9"/>
                </a:solidFill>
                <a:effectLst/>
                <a:uFillTx/>
                <a:latin typeface="Times New Roman"/>
                <a:ea typeface="Times New Roman"/>
              </a:rPr>
              <a:t> (1.6×10</a:t>
            </a:r>
            <a:r>
              <a:rPr b="1" lang="en-US" sz="2000" strike="noStrike" u="none" baseline="30000">
                <a:solidFill>
                  <a:srgbClr val="e7e9c9"/>
                </a:solidFill>
                <a:effectLst/>
                <a:uFillTx/>
                <a:latin typeface="Times New Roman"/>
                <a:ea typeface="Times New Roman"/>
              </a:rPr>
              <a:t>29</a:t>
            </a:r>
            <a:r>
              <a:rPr b="1" lang="en-US" sz="2000" strike="noStrike" u="none">
                <a:solidFill>
                  <a:srgbClr val="e7e9c9"/>
                </a:solidFill>
                <a:effectLst/>
                <a:uFillTx/>
                <a:latin typeface="Times New Roman"/>
                <a:ea typeface="Times New Roman"/>
              </a:rPr>
              <a:t> kg</a:t>
            </a:r>
            <a:r>
              <a:rPr b="0" lang="en-US" sz="2000" strike="noStrike" u="none">
                <a:solidFill>
                  <a:srgbClr val="e7e9c9"/>
                </a:solidFill>
                <a:effectLst/>
                <a:uFillTx/>
                <a:latin typeface="Times New Roman"/>
                <a:ea typeface="Times New Roman"/>
              </a:rPr>
              <a:t>) never reach temperatures high enough for </a:t>
            </a:r>
            <a:r>
              <a:rPr b="1" lang="en-US" sz="2000" strike="noStrike" u="none">
                <a:solidFill>
                  <a:srgbClr val="e7e9c9"/>
                </a:solidFill>
                <a:effectLst/>
                <a:uFillTx/>
                <a:latin typeface="Times New Roman"/>
                <a:ea typeface="Times New Roman"/>
              </a:rPr>
              <a:t>nuclear fusion </a:t>
            </a:r>
            <a:r>
              <a:rPr b="0" lang="en-US" sz="2000" strike="noStrike" u="none">
                <a:solidFill>
                  <a:srgbClr val="e7e9c9"/>
                </a:solidFill>
                <a:effectLst/>
                <a:uFillTx/>
                <a:latin typeface="Times New Roman"/>
                <a:ea typeface="Times New Roman"/>
              </a:rPr>
              <a:t>of hydrogen to begin. </a:t>
            </a:r>
            <a:br>
              <a:rPr sz="2000"/>
            </a:br>
            <a:br>
              <a:rPr sz="4600"/>
            </a:b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17" name="Google Shape;185;p26" descr=""/>
          <p:cNvPicPr/>
          <p:nvPr/>
        </p:nvPicPr>
        <p:blipFill>
          <a:blip r:embed="rId1"/>
          <a:stretch/>
        </p:blipFill>
        <p:spPr>
          <a:xfrm>
            <a:off x="4800600" y="457200"/>
            <a:ext cx="4038120" cy="55623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18" name="Google Shape;186;p26"/>
          <p:cNvSpPr/>
          <p:nvPr/>
        </p:nvSpPr>
        <p:spPr>
          <a:xfrm>
            <a:off x="1066680" y="0"/>
            <a:ext cx="5866920" cy="76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i="1" lang="en-US" sz="4400" strike="noStrike" u="sng">
                <a:solidFill>
                  <a:schemeClr val="lt1"/>
                </a:solidFill>
                <a:effectLst/>
                <a:uFillTx/>
                <a:latin typeface="Times New Roman"/>
                <a:ea typeface="Times New Roman"/>
              </a:rPr>
              <a:t>1.NEBULA</a:t>
            </a:r>
            <a:endParaRPr b="0" lang="en-US" sz="4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91;p27" descr=""/>
          <p:cNvPicPr/>
          <p:nvPr/>
        </p:nvPicPr>
        <p:blipFill>
          <a:blip r:embed="rId1"/>
          <a:stretch/>
        </p:blipFill>
        <p:spPr>
          <a:xfrm>
            <a:off x="4572000" y="1523880"/>
            <a:ext cx="2895120" cy="21333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20" name="Google Shape;192;p27" descr=""/>
          <p:cNvPicPr/>
          <p:nvPr/>
        </p:nvPicPr>
        <p:blipFill>
          <a:blip r:embed="rId2"/>
          <a:stretch/>
        </p:blipFill>
        <p:spPr>
          <a:xfrm>
            <a:off x="4572000" y="3657600"/>
            <a:ext cx="2895120" cy="21142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21" name="Google Shape;193;p27" descr=""/>
          <p:cNvPicPr/>
          <p:nvPr/>
        </p:nvPicPr>
        <p:blipFill>
          <a:blip r:embed="rId3"/>
          <a:stretch/>
        </p:blipFill>
        <p:spPr>
          <a:xfrm>
            <a:off x="1600200" y="3657600"/>
            <a:ext cx="2971440" cy="21427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22" name="Google Shape;194;p27" descr=""/>
          <p:cNvPicPr/>
          <p:nvPr/>
        </p:nvPicPr>
        <p:blipFill>
          <a:blip r:embed="rId4"/>
          <a:stretch/>
        </p:blipFill>
        <p:spPr>
          <a:xfrm>
            <a:off x="1600200" y="1523880"/>
            <a:ext cx="2971440" cy="21333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23" name="Google Shape;195;p27"/>
          <p:cNvSpPr/>
          <p:nvPr/>
        </p:nvSpPr>
        <p:spPr>
          <a:xfrm>
            <a:off x="2438280" y="457200"/>
            <a:ext cx="4647960" cy="76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i="1" lang="en-US" sz="4400" strike="noStrike" u="sng">
                <a:solidFill>
                  <a:schemeClr val="lt1"/>
                </a:solidFill>
                <a:effectLst/>
                <a:uFillTx/>
                <a:latin typeface="Times New Roman"/>
                <a:ea typeface="Times New Roman"/>
              </a:rPr>
              <a:t>Nebulas-photos</a:t>
            </a:r>
            <a:endParaRPr b="0" lang="en-US" sz="4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304920" y="304920"/>
            <a:ext cx="5866920" cy="837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marL="54720" indent="0"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1" i="1" lang="en-US" sz="4600" strike="noStrike" u="sng">
                <a:solidFill>
                  <a:srgbClr val="e7e9c9"/>
                </a:solidFill>
                <a:effectLst/>
                <a:uFillTx/>
                <a:latin typeface="Times New Roman"/>
                <a:ea typeface="Times New Roman"/>
              </a:rPr>
              <a:t>Energy production </a:t>
            </a:r>
            <a:endParaRPr b="0" lang="en-US" sz="4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25" name="Google Shape;201;p28" descr=""/>
          <p:cNvPicPr/>
          <p:nvPr/>
        </p:nvPicPr>
        <p:blipFill>
          <a:blip r:embed="rId1"/>
          <a:stretch/>
        </p:blipFill>
        <p:spPr>
          <a:xfrm>
            <a:off x="380880" y="1143000"/>
            <a:ext cx="5866920" cy="52574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26" name="Google Shape;202;p28" descr=""/>
          <p:cNvPicPr/>
          <p:nvPr/>
        </p:nvPicPr>
        <p:blipFill>
          <a:blip r:embed="rId2"/>
          <a:stretch/>
        </p:blipFill>
        <p:spPr>
          <a:xfrm>
            <a:off x="6248520" y="1143000"/>
            <a:ext cx="2590560" cy="26665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27" name="Google Shape;203;p28" descr=""/>
          <p:cNvPicPr/>
          <p:nvPr/>
        </p:nvPicPr>
        <p:blipFill>
          <a:blip r:embed="rId3"/>
          <a:stretch/>
        </p:blipFill>
        <p:spPr>
          <a:xfrm>
            <a:off x="6248520" y="3809880"/>
            <a:ext cx="2590560" cy="258084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-152280" y="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marL="54720" indent="0"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1" i="1" lang="en-US" sz="4600" strike="noStrike" u="sng">
                <a:solidFill>
                  <a:srgbClr val="e7e9c9"/>
                </a:solidFill>
                <a:effectLst/>
                <a:uFillTx/>
                <a:latin typeface="Times New Roman"/>
                <a:ea typeface="Times New Roman"/>
              </a:rPr>
              <a:t>2.Main sequence star</a:t>
            </a:r>
            <a:endParaRPr b="0" lang="en-US" sz="4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9" name="Google Shape;209;p29"/>
          <p:cNvSpPr/>
          <p:nvPr/>
        </p:nvSpPr>
        <p:spPr>
          <a:xfrm>
            <a:off x="3886200" y="5715000"/>
            <a:ext cx="2666520" cy="461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2400" strike="noStrike" u="none">
                <a:solidFill>
                  <a:schemeClr val="lt1"/>
                </a:solidFill>
                <a:effectLst/>
                <a:uFillTx/>
                <a:latin typeface="Times New Roman"/>
                <a:ea typeface="Times New Roman"/>
              </a:rPr>
              <a:t>                 F</a:t>
            </a:r>
            <a:r>
              <a:rPr b="1" lang="en-US" sz="2400" strike="noStrike" u="none" baseline="-25000">
                <a:solidFill>
                  <a:schemeClr val="lt1"/>
                </a:solidFill>
                <a:effectLst/>
                <a:uFillTx/>
                <a:latin typeface="Times New Roman"/>
                <a:ea typeface="Times New Roman"/>
              </a:rPr>
              <a:t>G</a:t>
            </a:r>
            <a:r>
              <a:rPr b="1" lang="en-US" sz="2400" strike="noStrike" u="none">
                <a:solidFill>
                  <a:schemeClr val="lt1"/>
                </a:solidFill>
                <a:effectLst/>
                <a:uFillTx/>
                <a:latin typeface="Times New Roman"/>
                <a:ea typeface="Times New Roman"/>
              </a:rPr>
              <a:t> =  P</a:t>
            </a:r>
            <a:r>
              <a:rPr b="1" lang="en-US" sz="2400" strike="noStrike" u="none" baseline="-25000">
                <a:solidFill>
                  <a:schemeClr val="lt1"/>
                </a:solidFill>
                <a:effectLst/>
                <a:uFillTx/>
                <a:latin typeface="Times New Roman"/>
                <a:ea typeface="Times New Roman"/>
              </a:rPr>
              <a:t>g</a:t>
            </a:r>
            <a:endParaRPr b="0" lang="en-US" sz="2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130" name="Google Shape;210;p29" descr="http://physics.uoregon.edu/~jimbrau/BrauImNew/Chap20/FG20_01.jpg"/>
          <p:cNvPicPr/>
          <p:nvPr/>
        </p:nvPicPr>
        <p:blipFill>
          <a:blip r:embed="rId1"/>
          <a:stretch/>
        </p:blipFill>
        <p:spPr>
          <a:xfrm>
            <a:off x="304920" y="1371600"/>
            <a:ext cx="3809520" cy="48765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31" name="Google Shape;211;p29" descr="http://www.pa.msu.edu/courses/1997spring/isp205/sec-3/images/ms_star.gif"/>
          <p:cNvPicPr/>
          <p:nvPr/>
        </p:nvPicPr>
        <p:blipFill>
          <a:blip r:embed="rId2"/>
          <a:stretch/>
        </p:blipFill>
        <p:spPr>
          <a:xfrm>
            <a:off x="4572000" y="1371600"/>
            <a:ext cx="4190760" cy="411444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6_Foundry">
  <a:themeElements>
    <a:clrScheme name="Foundry">
      <a:dk1>
        <a:srgbClr val="000000"/>
      </a:dk1>
      <a:lt1>
        <a:srgbClr val="ffffff"/>
      </a:lt1>
      <a:dk2>
        <a:srgbClr val="676a55"/>
      </a:dk2>
      <a:lt2>
        <a:srgbClr val="eaebde"/>
      </a:lt2>
      <a:accent1>
        <a:srgbClr val="72a376"/>
      </a:accent1>
      <a:accent2>
        <a:srgbClr val="b0ccb0"/>
      </a:accent2>
      <a:accent3>
        <a:srgbClr val="a8cdd7"/>
      </a:accent3>
      <a:accent4>
        <a:srgbClr val="c0beaf"/>
      </a:accent4>
      <a:accent5>
        <a:srgbClr val="cec597"/>
      </a:accent5>
      <a:accent6>
        <a:srgbClr val="e8b7b7"/>
      </a:accent6>
      <a:hlink>
        <a:srgbClr val="db5353"/>
      </a:hlink>
      <a:folHlink>
        <a:srgbClr val="903638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2_Foundry">
  <a:themeElements>
    <a:clrScheme name="Foundry">
      <a:dk1>
        <a:srgbClr val="000000"/>
      </a:dk1>
      <a:lt1>
        <a:srgbClr val="ffffff"/>
      </a:lt1>
      <a:dk2>
        <a:srgbClr val="676a55"/>
      </a:dk2>
      <a:lt2>
        <a:srgbClr val="eaebde"/>
      </a:lt2>
      <a:accent1>
        <a:srgbClr val="72a376"/>
      </a:accent1>
      <a:accent2>
        <a:srgbClr val="b0ccb0"/>
      </a:accent2>
      <a:accent3>
        <a:srgbClr val="a8cdd7"/>
      </a:accent3>
      <a:accent4>
        <a:srgbClr val="c0beaf"/>
      </a:accent4>
      <a:accent5>
        <a:srgbClr val="cec597"/>
      </a:accent5>
      <a:accent6>
        <a:srgbClr val="e8b7b7"/>
      </a:accent6>
      <a:hlink>
        <a:srgbClr val="db5353"/>
      </a:hlink>
      <a:folHlink>
        <a:srgbClr val="903638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Foundry">
  <a:themeElements>
    <a:clrScheme name="Foundry">
      <a:dk1>
        <a:srgbClr val="000000"/>
      </a:dk1>
      <a:lt1>
        <a:srgbClr val="ffffff"/>
      </a:lt1>
      <a:dk2>
        <a:srgbClr val="676a55"/>
      </a:dk2>
      <a:lt2>
        <a:srgbClr val="eaebde"/>
      </a:lt2>
      <a:accent1>
        <a:srgbClr val="72a376"/>
      </a:accent1>
      <a:accent2>
        <a:srgbClr val="b0ccb0"/>
      </a:accent2>
      <a:accent3>
        <a:srgbClr val="a8cdd7"/>
      </a:accent3>
      <a:accent4>
        <a:srgbClr val="c0beaf"/>
      </a:accent4>
      <a:accent5>
        <a:srgbClr val="cec597"/>
      </a:accent5>
      <a:accent6>
        <a:srgbClr val="e8b7b7"/>
      </a:accent6>
      <a:hlink>
        <a:srgbClr val="db5353"/>
      </a:hlink>
      <a:folHlink>
        <a:srgbClr val="903638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1_Foundry">
  <a:themeElements>
    <a:clrScheme name="Foundry">
      <a:dk1>
        <a:srgbClr val="000000"/>
      </a:dk1>
      <a:lt1>
        <a:srgbClr val="ffffff"/>
      </a:lt1>
      <a:dk2>
        <a:srgbClr val="676a55"/>
      </a:dk2>
      <a:lt2>
        <a:srgbClr val="eaebde"/>
      </a:lt2>
      <a:accent1>
        <a:srgbClr val="72a376"/>
      </a:accent1>
      <a:accent2>
        <a:srgbClr val="b0ccb0"/>
      </a:accent2>
      <a:accent3>
        <a:srgbClr val="a8cdd7"/>
      </a:accent3>
      <a:accent4>
        <a:srgbClr val="c0beaf"/>
      </a:accent4>
      <a:accent5>
        <a:srgbClr val="cec597"/>
      </a:accent5>
      <a:accent6>
        <a:srgbClr val="e8b7b7"/>
      </a:accent6>
      <a:hlink>
        <a:srgbClr val="db5353"/>
      </a:hlink>
      <a:folHlink>
        <a:srgbClr val="903638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3_Foundry">
  <a:themeElements>
    <a:clrScheme name="Foundry">
      <a:dk1>
        <a:srgbClr val="000000"/>
      </a:dk1>
      <a:lt1>
        <a:srgbClr val="ffffff"/>
      </a:lt1>
      <a:dk2>
        <a:srgbClr val="676a55"/>
      </a:dk2>
      <a:lt2>
        <a:srgbClr val="eaebde"/>
      </a:lt2>
      <a:accent1>
        <a:srgbClr val="72a376"/>
      </a:accent1>
      <a:accent2>
        <a:srgbClr val="b0ccb0"/>
      </a:accent2>
      <a:accent3>
        <a:srgbClr val="a8cdd7"/>
      </a:accent3>
      <a:accent4>
        <a:srgbClr val="c0beaf"/>
      </a:accent4>
      <a:accent5>
        <a:srgbClr val="cec597"/>
      </a:accent5>
      <a:accent6>
        <a:srgbClr val="e8b7b7"/>
      </a:accent6>
      <a:hlink>
        <a:srgbClr val="db5353"/>
      </a:hlink>
      <a:folHlink>
        <a:srgbClr val="903638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4_Foundry">
  <a:themeElements>
    <a:clrScheme name="Foundry">
      <a:dk1>
        <a:srgbClr val="000000"/>
      </a:dk1>
      <a:lt1>
        <a:srgbClr val="ffffff"/>
      </a:lt1>
      <a:dk2>
        <a:srgbClr val="676a55"/>
      </a:dk2>
      <a:lt2>
        <a:srgbClr val="eaebde"/>
      </a:lt2>
      <a:accent1>
        <a:srgbClr val="72a376"/>
      </a:accent1>
      <a:accent2>
        <a:srgbClr val="b0ccb0"/>
      </a:accent2>
      <a:accent3>
        <a:srgbClr val="a8cdd7"/>
      </a:accent3>
      <a:accent4>
        <a:srgbClr val="c0beaf"/>
      </a:accent4>
      <a:accent5>
        <a:srgbClr val="cec597"/>
      </a:accent5>
      <a:accent6>
        <a:srgbClr val="e8b7b7"/>
      </a:accent6>
      <a:hlink>
        <a:srgbClr val="db5353"/>
      </a:hlink>
      <a:folHlink>
        <a:srgbClr val="903638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5_Foundry">
  <a:themeElements>
    <a:clrScheme name="Foundry">
      <a:dk1>
        <a:srgbClr val="000000"/>
      </a:dk1>
      <a:lt1>
        <a:srgbClr val="ffffff"/>
      </a:lt1>
      <a:dk2>
        <a:srgbClr val="676a55"/>
      </a:dk2>
      <a:lt2>
        <a:srgbClr val="eaebde"/>
      </a:lt2>
      <a:accent1>
        <a:srgbClr val="72a376"/>
      </a:accent1>
      <a:accent2>
        <a:srgbClr val="b0ccb0"/>
      </a:accent2>
      <a:accent3>
        <a:srgbClr val="a8cdd7"/>
      </a:accent3>
      <a:accent4>
        <a:srgbClr val="c0beaf"/>
      </a:accent4>
      <a:accent5>
        <a:srgbClr val="cec597"/>
      </a:accent5>
      <a:accent6>
        <a:srgbClr val="e8b7b7"/>
      </a:accent6>
      <a:hlink>
        <a:srgbClr val="db5353"/>
      </a:hlink>
      <a:folHlink>
        <a:srgbClr val="903638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7_Foundry">
  <a:themeElements>
    <a:clrScheme name="Foundry">
      <a:dk1>
        <a:srgbClr val="000000"/>
      </a:dk1>
      <a:lt1>
        <a:srgbClr val="ffffff"/>
      </a:lt1>
      <a:dk2>
        <a:srgbClr val="676a55"/>
      </a:dk2>
      <a:lt2>
        <a:srgbClr val="eaebde"/>
      </a:lt2>
      <a:accent1>
        <a:srgbClr val="72a376"/>
      </a:accent1>
      <a:accent2>
        <a:srgbClr val="b0ccb0"/>
      </a:accent2>
      <a:accent3>
        <a:srgbClr val="a8cdd7"/>
      </a:accent3>
      <a:accent4>
        <a:srgbClr val="c0beaf"/>
      </a:accent4>
      <a:accent5>
        <a:srgbClr val="cec597"/>
      </a:accent5>
      <a:accent6>
        <a:srgbClr val="e8b7b7"/>
      </a:accent6>
      <a:hlink>
        <a:srgbClr val="db5353"/>
      </a:hlink>
      <a:folHlink>
        <a:srgbClr val="903638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8_Foundry">
  <a:themeElements>
    <a:clrScheme name="Foundry">
      <a:dk1>
        <a:srgbClr val="000000"/>
      </a:dk1>
      <a:lt1>
        <a:srgbClr val="ffffff"/>
      </a:lt1>
      <a:dk2>
        <a:srgbClr val="676a55"/>
      </a:dk2>
      <a:lt2>
        <a:srgbClr val="eaebde"/>
      </a:lt2>
      <a:accent1>
        <a:srgbClr val="72a376"/>
      </a:accent1>
      <a:accent2>
        <a:srgbClr val="b0ccb0"/>
      </a:accent2>
      <a:accent3>
        <a:srgbClr val="a8cdd7"/>
      </a:accent3>
      <a:accent4>
        <a:srgbClr val="c0beaf"/>
      </a:accent4>
      <a:accent5>
        <a:srgbClr val="cec597"/>
      </a:accent5>
      <a:accent6>
        <a:srgbClr val="e8b7b7"/>
      </a:accent6>
      <a:hlink>
        <a:srgbClr val="db5353"/>
      </a:hlink>
      <a:folHlink>
        <a:srgbClr val="903638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</TotalTime>
  <Application>LibreOffice/25.8.2.2$Linux_X86_64 LibreOffice_project/580$Build-2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en-US</dc:language>
  <cp:lastModifiedBy/>
  <dcterms:modified xsi:type="dcterms:W3CDTF">2025-10-25T03:55:25Z</dcterms:modified>
  <cp:revision>1</cp:revision>
  <dc:subject/>
  <dc:title/>
</cp:coreProperties>
</file>